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32"/>
  </p:notesMasterIdLst>
  <p:handoutMasterIdLst>
    <p:handoutMasterId r:id="rId33"/>
  </p:handoutMasterIdLst>
  <p:sldIdLst>
    <p:sldId id="323" r:id="rId4"/>
    <p:sldId id="326" r:id="rId5"/>
    <p:sldId id="324" r:id="rId6"/>
    <p:sldId id="327"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5" r:id="rId23"/>
    <p:sldId id="346" r:id="rId24"/>
    <p:sldId id="347" r:id="rId25"/>
    <p:sldId id="348" r:id="rId26"/>
    <p:sldId id="349" r:id="rId27"/>
    <p:sldId id="350" r:id="rId28"/>
    <p:sldId id="351" r:id="rId29"/>
    <p:sldId id="352" r:id="rId30"/>
    <p:sldId id="353" r:id="rId31"/>
  </p:sldIdLst>
  <p:sldSz cx="12192000" cy="6858000"/>
  <p:notesSz cx="7104380" cy="1023493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itchFamily="2" charset="-122"/>
        <a:cs typeface="+mn-cs"/>
      </a:defRPr>
    </a:lvl9pPr>
  </p:defaultTextStyle>
  <p:extLst>
    <p:ext uri="{EFAFB233-063F-42B5-8137-9DF3F51BA10A}">
      <p15:sldGuideLst xmlns:p15="http://schemas.microsoft.com/office/powerpoint/2012/main">
        <p15:guide id="1" orient="horz" pos="247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CEF"/>
    <a:srgbClr val="CFD9FF"/>
    <a:srgbClr val="EBF2F0"/>
    <a:srgbClr val="E9F6FE"/>
    <a:srgbClr val="0052FA"/>
    <a:srgbClr val="1DAAFA"/>
    <a:srgbClr val="B2B2B2"/>
    <a:srgbClr val="202020"/>
    <a:srgbClr val="32323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80"/>
    <p:restoredTop sz="86374"/>
  </p:normalViewPr>
  <p:slideViewPr>
    <p:cSldViewPr snapToGrid="0" showGuides="1">
      <p:cViewPr varScale="1">
        <p:scale>
          <a:sx n="127" d="100"/>
          <a:sy n="127" d="100"/>
        </p:scale>
        <p:origin x="1952" y="184"/>
      </p:cViewPr>
      <p:guideLst>
        <p:guide orient="horz" pos="2471"/>
        <p:guide pos="3840"/>
      </p:guideLst>
    </p:cSldViewPr>
  </p:slideViewPr>
  <p:outlineViewPr>
    <p:cViewPr>
      <p:scale>
        <a:sx n="33" d="100"/>
        <a:sy n="33" d="100"/>
      </p:scale>
      <p:origin x="0" y="0"/>
    </p:cViewPr>
  </p:outlin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6C8D182-E4C8-4120-9249-FC9774456FFA}" type="datetimeFigureOut">
              <a:rPr lang="zh-CN" altLang="en-US" strike="noStrike" noProof="1" smtClean="0">
                <a:latin typeface="+mn-lt"/>
                <a:ea typeface="+mn-ea"/>
                <a:cs typeface="+mn-cs"/>
              </a:rPr>
            </a:fld>
            <a:endParaRPr lang="zh-CN" altLang="en-US" strike="noStrike" noProof="1"/>
          </a:p>
        </p:txBody>
      </p:sp>
      <p:sp>
        <p:nvSpPr>
          <p:cNvPr id="26628" name="幻灯片图像占位符 3"/>
          <p:cNvSpPr>
            <a:spLocks noGrp="1" noRot="1" noChangeAspect="1"/>
          </p:cNvSpPr>
          <p:nvPr>
            <p:ph type="sldImg"/>
          </p:nvPr>
        </p:nvSpPr>
        <p:spPr>
          <a:xfrm>
            <a:off x="482600" y="1279525"/>
            <a:ext cx="6140450" cy="3454400"/>
          </a:xfrm>
          <a:prstGeom prst="rect">
            <a:avLst/>
          </a:prstGeom>
          <a:noFill/>
          <a:ln w="12700" cap="flat" cmpd="sng">
            <a:solidFill>
              <a:srgbClr val="000000"/>
            </a:solidFill>
            <a:prstDash val="solid"/>
            <a:round/>
            <a:headEnd type="none" w="med" len="med"/>
            <a:tailEnd type="none" w="med" len="med"/>
          </a:ln>
        </p:spPr>
      </p:sp>
      <p:sp>
        <p:nvSpPr>
          <p:cNvPr id="26629" name="备注占位符 4"/>
          <p:cNvSpPr>
            <a:spLocks noGrp="1"/>
          </p:cNvSpPr>
          <p:nvPr>
            <p:ph type="body" sz="quarter"/>
          </p:nvPr>
        </p:nvSpPr>
        <p:spPr>
          <a:xfrm>
            <a:off x="711200" y="4926013"/>
            <a:ext cx="5683250" cy="4029075"/>
          </a:xfrm>
          <a:prstGeom prst="rect">
            <a:avLst/>
          </a:prstGeom>
          <a:noFill/>
          <a:ln w="9525">
            <a:noFill/>
          </a:ln>
        </p:spPr>
        <p:txBody>
          <a:bodyPr vert="horz" lIns="91440" tIns="45720" rIns="91440" bIns="45720" anchor="t" anchorCtr="0"/>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1850"/>
            <a:ext cx="3078163" cy="512763"/>
          </a:xfrm>
          <a:prstGeom prst="rect">
            <a:avLst/>
          </a:prstGeom>
        </p:spPr>
        <p:txBody>
          <a:bodyPr vert="horz" lIns="91440" tIns="45720" rIns="91440" bIns="45720" rtlCol="0" anchor="b"/>
          <a:lstStyle>
            <a:lvl1pPr algn="r">
              <a:defRPr sz="1200"/>
            </a:lvl1pPr>
          </a:lstStyle>
          <a:p>
            <a:pPr fontAlgn="auto"/>
            <a:fld id="{85D0DACE-38E0-42D2-9336-2B707D34BC6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0" Type="http://schemas.openxmlformats.org/officeDocument/2006/relationships/tags" Target="../tags/tag76.xml"/><Relationship Id="rId2" Type="http://schemas.openxmlformats.org/officeDocument/2006/relationships/image" Target="../media/image3.jpeg"/><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2.png"/><Relationship Id="rId5" Type="http://schemas.openxmlformats.org/officeDocument/2006/relationships/tags" Target="../tags/tag81.xml"/><Relationship Id="rId4" Type="http://schemas.openxmlformats.org/officeDocument/2006/relationships/image" Target="../media/image5.jpeg"/><Relationship Id="rId3" Type="http://schemas.openxmlformats.org/officeDocument/2006/relationships/tags" Target="../tags/tag80.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image" Target="../media/image2.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0" Type="http://schemas.openxmlformats.org/officeDocument/2006/relationships/tags" Target="../tags/tag161.xml"/><Relationship Id="rId2" Type="http://schemas.openxmlformats.org/officeDocument/2006/relationships/image" Target="../media/image3.jpeg"/><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tags" Target="../tags/tag158.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image" Target="../media/image2.png"/><Relationship Id="rId5" Type="http://schemas.openxmlformats.org/officeDocument/2006/relationships/tags" Target="../tags/tag166.xml"/><Relationship Id="rId4" Type="http://schemas.openxmlformats.org/officeDocument/2006/relationships/image" Target="../media/image5.jpeg"/><Relationship Id="rId3" Type="http://schemas.openxmlformats.org/officeDocument/2006/relationships/tags" Target="../tags/tag165.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bg>
      <p:bgPr>
        <a:noFill/>
        <a:effectLst/>
      </p:bgPr>
    </p:bg>
    <p:spTree>
      <p:nvGrpSpPr>
        <p:cNvPr id="1" name=""/>
        <p:cNvGrpSpPr/>
        <p:nvPr/>
      </p:nvGrpSpPr>
      <p:grpSpPr>
        <a:xfrm>
          <a:off x="0" y="0"/>
          <a:ext cx="0" cy="0"/>
          <a:chOff x="0" y="0"/>
          <a:chExt cx="0" cy="0"/>
        </a:xfrm>
      </p:grpSpPr>
      <p:pic>
        <p:nvPicPr>
          <p:cNvPr id="2051" name="图片 10" descr="封面"/>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8" name="矩形 7"/>
          <p:cNvSpPr/>
          <p:nvPr userDrawn="1">
            <p:custDataLst>
              <p:tags r:id="rId3"/>
            </p:custDataLst>
          </p:nvPr>
        </p:nvSpPr>
        <p:spPr>
          <a:xfrm>
            <a:off x="811213" y="6148388"/>
            <a:ext cx="104775" cy="255588"/>
          </a:xfrm>
          <a:prstGeom prst="rect">
            <a:avLst/>
          </a:prstGeom>
          <a:solidFill>
            <a:srgbClr val="1DAAFA"/>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zh-CN" altLang="en-US" strike="noStrike" noProof="1"/>
          </a:p>
        </p:txBody>
      </p:sp>
      <p:pic>
        <p:nvPicPr>
          <p:cNvPr id="2053" name="图片 8" descr="深度科技LOGO标准(1)"/>
          <p:cNvPicPr>
            <a:picLocks noChangeAspect="1"/>
          </p:cNvPicPr>
          <p:nvPr userDrawn="1">
            <p:custDataLst>
              <p:tags r:id="rId4"/>
            </p:custDataLst>
          </p:nvPr>
        </p:nvPicPr>
        <p:blipFill>
          <a:blip r:embed="rId5"/>
          <a:stretch>
            <a:fillRect/>
          </a:stretch>
        </p:blipFill>
        <p:spPr>
          <a:xfrm>
            <a:off x="811213" y="355600"/>
            <a:ext cx="1404937" cy="498475"/>
          </a:xfrm>
          <a:prstGeom prst="rect">
            <a:avLst/>
          </a:prstGeom>
          <a:noFill/>
          <a:ln w="9525">
            <a:noFill/>
          </a:ln>
        </p:spPr>
      </p:pic>
      <p:sp>
        <p:nvSpPr>
          <p:cNvPr id="2054" name="文本框 14"/>
          <p:cNvSpPr txBox="1"/>
          <p:nvPr userDrawn="1">
            <p:custDataLst>
              <p:tags r:id="rId6"/>
            </p:custDataLst>
          </p:nvPr>
        </p:nvSpPr>
        <p:spPr>
          <a:xfrm>
            <a:off x="939800" y="6126163"/>
            <a:ext cx="1841500" cy="354012"/>
          </a:xfrm>
          <a:prstGeom prst="rect">
            <a:avLst/>
          </a:prstGeom>
          <a:noFill/>
          <a:ln w="9525">
            <a:noFill/>
          </a:ln>
        </p:spPr>
        <p:txBody>
          <a:bodyPr wrap="square" anchor="t" anchorCtr="0"/>
          <a:p>
            <a:pPr lvl="0" algn="dist"/>
            <a:r>
              <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以用为本</a:t>
            </a:r>
            <a:r>
              <a:rPr lang="en-US" altLang="zh-CN"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 </a:t>
            </a:r>
            <a:r>
              <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拥抱创新</a:t>
            </a:r>
            <a:endPar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endParaRPr>
          </a:p>
        </p:txBody>
      </p:sp>
      <p:sp>
        <p:nvSpPr>
          <p:cNvPr id="2055" name="文本框 11"/>
          <p:cNvSpPr txBox="1"/>
          <p:nvPr userDrawn="1">
            <p:custDataLst>
              <p:tags r:id="rId7"/>
            </p:custDataLst>
          </p:nvPr>
        </p:nvSpPr>
        <p:spPr>
          <a:xfrm>
            <a:off x="8818563" y="6148388"/>
            <a:ext cx="2589212" cy="275590"/>
          </a:xfrm>
          <a:prstGeom prst="rect">
            <a:avLst/>
          </a:prstGeom>
          <a:noFill/>
          <a:ln w="9525">
            <a:noFill/>
          </a:ln>
        </p:spPr>
        <p:txBody>
          <a:bodyPr wrap="square" anchor="t" anchorCtr="0">
            <a:spAutoFit/>
          </a:bodyPr>
          <a:p>
            <a:pPr lvl="0" algn="dist"/>
            <a:r>
              <a:rPr lang="en-US" altLang="zh-CN" sz="1200" b="1" dirty="0">
                <a:solidFill>
                  <a:schemeClr val="bg2"/>
                </a:solidFill>
                <a:latin typeface="Noto Sans CJK SC Medium" panose="020B0600000000000000" charset="-122"/>
                <a:ea typeface="Noto Sans CJK SC Medium" panose="020B0600000000000000" charset="-122"/>
              </a:rPr>
              <a:t>www.deepin.org</a:t>
            </a:r>
            <a:endParaRPr lang="en-US" altLang="zh-CN" sz="1200" b="1" dirty="0">
              <a:solidFill>
                <a:schemeClr val="bg2"/>
              </a:solidFill>
              <a:latin typeface="Noto Sans CJK SC Medium" panose="020B0600000000000000" charset="-122"/>
              <a:ea typeface="Noto Sans CJK SC Medium" panose="020B0600000000000000" charset="-122"/>
            </a:endParaRPr>
          </a:p>
        </p:txBody>
      </p:sp>
      <p:sp>
        <p:nvSpPr>
          <p:cNvPr id="2" name="标题 1"/>
          <p:cNvSpPr>
            <a:spLocks noGrp="1"/>
          </p:cNvSpPr>
          <p:nvPr>
            <p:ph type="ctrTitle" hasCustomPrompt="1"/>
          </p:nvPr>
        </p:nvSpPr>
        <p:spPr>
          <a:xfrm>
            <a:off x="812165" y="1141095"/>
            <a:ext cx="8646795" cy="2186940"/>
          </a:xfrm>
        </p:spPr>
        <p:txBody>
          <a:bodyPr anchor="b">
            <a:normAutofit/>
          </a:bodyPr>
          <a:lstStyle>
            <a:lvl1pPr algn="l">
              <a:lnSpc>
                <a:spcPct val="130000"/>
              </a:lnSpc>
              <a:defRPr sz="6600">
                <a:solidFill>
                  <a:schemeClr val="bg1"/>
                </a:solidFill>
                <a:effectLst/>
                <a:latin typeface="Noto Sans CJK SC Medium" panose="020B0600000000000000" charset="-122"/>
                <a:ea typeface="Noto Sans CJK SC Medium" panose="020B0600000000000000" charset="-122"/>
              </a:defRPr>
            </a:lvl1pPr>
          </a:lstStyle>
          <a:p>
            <a:pPr fontAlgn="auto"/>
            <a:r>
              <a:rPr lang="zh-CN" altLang="en-US" strike="noStrike" noProof="1" dirty="0"/>
              <a:t>单击此处添加标题</a:t>
            </a:r>
            <a:endParaRPr lang="zh-CN" altLang="en-US" strike="noStrike" noProof="1" dirty="0"/>
          </a:p>
        </p:txBody>
      </p:sp>
      <p:sp>
        <p:nvSpPr>
          <p:cNvPr id="3" name="副标题 2"/>
          <p:cNvSpPr>
            <a:spLocks noGrp="1"/>
          </p:cNvSpPr>
          <p:nvPr>
            <p:ph type="subTitle" idx="1" hasCustomPrompt="1"/>
          </p:nvPr>
        </p:nvSpPr>
        <p:spPr>
          <a:xfrm>
            <a:off x="812165" y="3501390"/>
            <a:ext cx="8646795" cy="636270"/>
          </a:xfrm>
        </p:spPr>
        <p:txBody>
          <a:bodyPr>
            <a:normAutofit/>
          </a:bodyPr>
          <a:lstStyle>
            <a:lvl1pPr marL="0" indent="0" algn="l">
              <a:buNone/>
              <a:defRPr sz="2400">
                <a:solidFill>
                  <a:schemeClr val="bg1"/>
                </a:solidFill>
                <a:effectLst/>
                <a:latin typeface="Noto Sans CJK SC Medium" panose="020B0600000000000000" charset="-122"/>
                <a:ea typeface="Noto Sans CJK SC Medium" panose="020B0600000000000000"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单击此处添加副标题</a:t>
            </a:r>
            <a:endParaRPr lang="zh-CN" altLang="en-US" strike="noStrike" noProof="1" dirty="0"/>
          </a:p>
        </p:txBody>
      </p:sp>
      <p:sp>
        <p:nvSpPr>
          <p:cNvPr id="15" name="文本占位符 12"/>
          <p:cNvSpPr>
            <a:spLocks noGrp="1"/>
          </p:cNvSpPr>
          <p:nvPr>
            <p:ph type="body" sz="quarter" idx="11" hasCustomPrompt="1"/>
          </p:nvPr>
        </p:nvSpPr>
        <p:spPr>
          <a:xfrm>
            <a:off x="812165" y="4839970"/>
            <a:ext cx="8646795" cy="505460"/>
          </a:xfrm>
          <a:prstGeom prst="rect">
            <a:avLst/>
          </a:prstGeom>
        </p:spPr>
        <p:txBody>
          <a:bodyPr anchor="t"/>
          <a:lstStyle>
            <a:lvl1pPr marL="0" indent="0" algn="l">
              <a:buFontTx/>
              <a:buNone/>
              <a:defRPr sz="1800" b="0" i="0">
                <a:solidFill>
                  <a:schemeClr val="bg1"/>
                </a:solidFill>
                <a:latin typeface="Noto Sans CJK SC" panose="020B0500000000000000" charset="-122"/>
                <a:ea typeface="Noto Sans CJK SC" panose="020B0500000000000000" charset="-122"/>
              </a:defRPr>
            </a:lvl1pPr>
          </a:lstStyle>
          <a:p>
            <a:pPr lvl="0" fontAlgn="auto"/>
            <a:r>
              <a:rPr kumimoji="1" lang="zh-CN" altLang="en-US" strike="noStrike" noProof="1" dirty="0"/>
              <a:t>单击此处编辑标题样式</a:t>
            </a:r>
            <a:endParaRPr kumimoji="1"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1267"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0" hasCustomPrompt="1"/>
          </p:nvPr>
        </p:nvSpPr>
        <p:spPr>
          <a:xfrm>
            <a:off x="2029460" y="204089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2" hasCustomPrompt="1"/>
          </p:nvPr>
        </p:nvSpPr>
        <p:spPr>
          <a:xfrm>
            <a:off x="2029460" y="252603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3" hasCustomPrompt="1"/>
          </p:nvPr>
        </p:nvSpPr>
        <p:spPr>
          <a:xfrm>
            <a:off x="6997700" y="204089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4" hasCustomPrompt="1"/>
          </p:nvPr>
        </p:nvSpPr>
        <p:spPr>
          <a:xfrm>
            <a:off x="6997700" y="252603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5" hasCustomPrompt="1"/>
          </p:nvPr>
        </p:nvSpPr>
        <p:spPr>
          <a:xfrm>
            <a:off x="2029460" y="349250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2029460" y="3968115"/>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17" hasCustomPrompt="1"/>
          </p:nvPr>
        </p:nvSpPr>
        <p:spPr>
          <a:xfrm>
            <a:off x="6997700" y="349250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18" hasCustomPrompt="1"/>
          </p:nvPr>
        </p:nvSpPr>
        <p:spPr>
          <a:xfrm>
            <a:off x="6997700" y="3968115"/>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4" name="文本占位符 6"/>
          <p:cNvSpPr>
            <a:spLocks noGrp="1"/>
          </p:cNvSpPr>
          <p:nvPr>
            <p:ph type="body" sz="quarter" idx="19" hasCustomPrompt="1"/>
          </p:nvPr>
        </p:nvSpPr>
        <p:spPr>
          <a:xfrm>
            <a:off x="2029460" y="4906645"/>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20" hasCustomPrompt="1"/>
          </p:nvPr>
        </p:nvSpPr>
        <p:spPr>
          <a:xfrm>
            <a:off x="2029460" y="538226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6" name="文本占位符 6"/>
          <p:cNvSpPr>
            <a:spLocks noGrp="1"/>
          </p:cNvSpPr>
          <p:nvPr>
            <p:ph type="body" sz="quarter" idx="21" hasCustomPrompt="1"/>
          </p:nvPr>
        </p:nvSpPr>
        <p:spPr>
          <a:xfrm>
            <a:off x="6997700" y="4906645"/>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1" name="文本占位符 13"/>
          <p:cNvSpPr>
            <a:spLocks noGrp="1"/>
          </p:cNvSpPr>
          <p:nvPr>
            <p:ph type="body" sz="quarter" idx="22" hasCustomPrompt="1"/>
          </p:nvPr>
        </p:nvSpPr>
        <p:spPr>
          <a:xfrm>
            <a:off x="6997700" y="538226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2291"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4" name="文本占位符 13"/>
          <p:cNvSpPr>
            <a:spLocks noGrp="1"/>
          </p:cNvSpPr>
          <p:nvPr>
            <p:ph type="body" sz="quarter" idx="13" hasCustomPrompt="1"/>
          </p:nvPr>
        </p:nvSpPr>
        <p:spPr>
          <a:xfrm>
            <a:off x="1548130" y="2567305"/>
            <a:ext cx="4434205" cy="117157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45" name="文本占位符 6"/>
          <p:cNvSpPr>
            <a:spLocks noGrp="1"/>
          </p:cNvSpPr>
          <p:nvPr>
            <p:ph type="body" sz="quarter" idx="14" hasCustomPrompt="1"/>
          </p:nvPr>
        </p:nvSpPr>
        <p:spPr>
          <a:xfrm>
            <a:off x="1548130" y="2083435"/>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1" name="文本占位符 13"/>
          <p:cNvSpPr>
            <a:spLocks noGrp="1"/>
          </p:cNvSpPr>
          <p:nvPr>
            <p:ph type="body" sz="quarter" idx="15" hasCustomPrompt="1"/>
          </p:nvPr>
        </p:nvSpPr>
        <p:spPr>
          <a:xfrm>
            <a:off x="6737985" y="2567305"/>
            <a:ext cx="3946525" cy="144780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2" name="文本占位符 6"/>
          <p:cNvSpPr>
            <a:spLocks noGrp="1"/>
          </p:cNvSpPr>
          <p:nvPr>
            <p:ph type="body" sz="quarter" idx="16" hasCustomPrompt="1"/>
          </p:nvPr>
        </p:nvSpPr>
        <p:spPr>
          <a:xfrm>
            <a:off x="6737985" y="2083435"/>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3" name="文本占位符 13"/>
          <p:cNvSpPr>
            <a:spLocks noGrp="1"/>
          </p:cNvSpPr>
          <p:nvPr>
            <p:ph type="body" sz="quarter" idx="17" hasCustomPrompt="1"/>
          </p:nvPr>
        </p:nvSpPr>
        <p:spPr>
          <a:xfrm>
            <a:off x="6737985" y="4753610"/>
            <a:ext cx="3946525" cy="144780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4" name="文本占位符 6"/>
          <p:cNvSpPr>
            <a:spLocks noGrp="1"/>
          </p:cNvSpPr>
          <p:nvPr>
            <p:ph type="body" sz="quarter" idx="18" hasCustomPrompt="1"/>
          </p:nvPr>
        </p:nvSpPr>
        <p:spPr>
          <a:xfrm>
            <a:off x="6737985" y="4269740"/>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5" name="图片占位符 14"/>
          <p:cNvSpPr>
            <a:spLocks noGrp="1"/>
          </p:cNvSpPr>
          <p:nvPr>
            <p:ph type="pic" sz="quarter" idx="27"/>
          </p:nvPr>
        </p:nvSpPr>
        <p:spPr>
          <a:xfrm>
            <a:off x="1557655" y="4015105"/>
            <a:ext cx="2129155" cy="195516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 name="图片占位符 4"/>
          <p:cNvSpPr>
            <a:spLocks noGrp="1"/>
          </p:cNvSpPr>
          <p:nvPr>
            <p:ph type="pic" sz="quarter" idx="28"/>
          </p:nvPr>
        </p:nvSpPr>
        <p:spPr>
          <a:xfrm>
            <a:off x="3853180" y="4015105"/>
            <a:ext cx="2129155" cy="195516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3315"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9" name="文本占位符 13"/>
          <p:cNvSpPr>
            <a:spLocks noGrp="1"/>
          </p:cNvSpPr>
          <p:nvPr>
            <p:ph type="body" sz="quarter" idx="13" hasCustomPrompt="1"/>
          </p:nvPr>
        </p:nvSpPr>
        <p:spPr>
          <a:xfrm>
            <a:off x="6513195" y="2630170"/>
            <a:ext cx="4512945" cy="1447800"/>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0" name="文本占位符 6"/>
          <p:cNvSpPr>
            <a:spLocks noGrp="1"/>
          </p:cNvSpPr>
          <p:nvPr>
            <p:ph type="body" sz="quarter" idx="14" hasCustomPrompt="1"/>
          </p:nvPr>
        </p:nvSpPr>
        <p:spPr>
          <a:xfrm>
            <a:off x="6513043" y="2128847"/>
            <a:ext cx="4981350" cy="491474"/>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11" name="文本占位符 13"/>
          <p:cNvSpPr>
            <a:spLocks noGrp="1"/>
          </p:cNvSpPr>
          <p:nvPr>
            <p:ph type="body" sz="quarter" idx="15" hasCustomPrompt="1"/>
          </p:nvPr>
        </p:nvSpPr>
        <p:spPr>
          <a:xfrm>
            <a:off x="6513195" y="4665345"/>
            <a:ext cx="4512945" cy="1322070"/>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2" name="文本占位符 6"/>
          <p:cNvSpPr>
            <a:spLocks noGrp="1"/>
          </p:cNvSpPr>
          <p:nvPr>
            <p:ph type="body" sz="quarter" idx="16" hasCustomPrompt="1"/>
          </p:nvPr>
        </p:nvSpPr>
        <p:spPr>
          <a:xfrm>
            <a:off x="6513043" y="4164339"/>
            <a:ext cx="4981350" cy="491474"/>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15" name="图片占位符 14"/>
          <p:cNvSpPr>
            <a:spLocks noGrp="1"/>
          </p:cNvSpPr>
          <p:nvPr>
            <p:ph type="pic" sz="quarter" idx="17"/>
          </p:nvPr>
        </p:nvSpPr>
        <p:spPr>
          <a:xfrm>
            <a:off x="1320800" y="2120265"/>
            <a:ext cx="4774565" cy="3887470"/>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4339"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5" name="图片占位符 14"/>
          <p:cNvSpPr>
            <a:spLocks noGrp="1"/>
          </p:cNvSpPr>
          <p:nvPr>
            <p:ph type="pic" sz="quarter" idx="17"/>
          </p:nvPr>
        </p:nvSpPr>
        <p:spPr>
          <a:xfrm>
            <a:off x="1379220"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6" name="图片占位符 14"/>
          <p:cNvSpPr>
            <a:spLocks noGrp="1"/>
          </p:cNvSpPr>
          <p:nvPr>
            <p:ph type="pic" sz="quarter" idx="18"/>
          </p:nvPr>
        </p:nvSpPr>
        <p:spPr>
          <a:xfrm>
            <a:off x="3870325"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7" name="图片占位符 14"/>
          <p:cNvSpPr>
            <a:spLocks noGrp="1"/>
          </p:cNvSpPr>
          <p:nvPr>
            <p:ph type="pic" sz="quarter" idx="19"/>
          </p:nvPr>
        </p:nvSpPr>
        <p:spPr>
          <a:xfrm>
            <a:off x="6361430"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8" name="图片占位符 14"/>
          <p:cNvSpPr>
            <a:spLocks noGrp="1"/>
          </p:cNvSpPr>
          <p:nvPr>
            <p:ph type="pic" sz="quarter" idx="20"/>
          </p:nvPr>
        </p:nvSpPr>
        <p:spPr>
          <a:xfrm>
            <a:off x="8852535"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1398270" y="4247515"/>
            <a:ext cx="212026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hasCustomPrompt="1"/>
          </p:nvPr>
        </p:nvSpPr>
        <p:spPr>
          <a:xfrm>
            <a:off x="1398270" y="4758690"/>
            <a:ext cx="211963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1" name="文本占位符 6"/>
          <p:cNvSpPr>
            <a:spLocks noGrp="1"/>
          </p:cNvSpPr>
          <p:nvPr>
            <p:ph type="body" sz="quarter" idx="21" hasCustomPrompt="1"/>
          </p:nvPr>
        </p:nvSpPr>
        <p:spPr>
          <a:xfrm>
            <a:off x="3870325" y="4247515"/>
            <a:ext cx="2139950"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2" name="文本占位符 13"/>
          <p:cNvSpPr>
            <a:spLocks noGrp="1"/>
          </p:cNvSpPr>
          <p:nvPr>
            <p:ph type="body" sz="quarter" idx="22" hasCustomPrompt="1"/>
          </p:nvPr>
        </p:nvSpPr>
        <p:spPr>
          <a:xfrm>
            <a:off x="3860165" y="4758690"/>
            <a:ext cx="213995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3" name="文本占位符 6"/>
          <p:cNvSpPr>
            <a:spLocks noGrp="1"/>
          </p:cNvSpPr>
          <p:nvPr>
            <p:ph type="body" sz="quarter" idx="23" hasCustomPrompt="1"/>
          </p:nvPr>
        </p:nvSpPr>
        <p:spPr>
          <a:xfrm>
            <a:off x="6362065" y="4247515"/>
            <a:ext cx="213042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4" name="文本占位符 13"/>
          <p:cNvSpPr>
            <a:spLocks noGrp="1"/>
          </p:cNvSpPr>
          <p:nvPr>
            <p:ph type="body" sz="quarter" idx="24" hasCustomPrompt="1"/>
          </p:nvPr>
        </p:nvSpPr>
        <p:spPr>
          <a:xfrm>
            <a:off x="6361430" y="4758690"/>
            <a:ext cx="2139315"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5" name="文本占位符 6"/>
          <p:cNvSpPr>
            <a:spLocks noGrp="1"/>
          </p:cNvSpPr>
          <p:nvPr>
            <p:ph type="body" sz="quarter" idx="25" hasCustomPrompt="1"/>
          </p:nvPr>
        </p:nvSpPr>
        <p:spPr>
          <a:xfrm>
            <a:off x="8872220" y="4247515"/>
            <a:ext cx="212026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6" name="文本占位符 13"/>
          <p:cNvSpPr>
            <a:spLocks noGrp="1"/>
          </p:cNvSpPr>
          <p:nvPr>
            <p:ph type="body" sz="quarter" idx="26" hasCustomPrompt="1"/>
          </p:nvPr>
        </p:nvSpPr>
        <p:spPr>
          <a:xfrm>
            <a:off x="8868410" y="4758690"/>
            <a:ext cx="212598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3"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38" name="矩形 37"/>
          <p:cNvSpPr/>
          <p:nvPr userDrawn="1"/>
        </p:nvSpPr>
        <p:spPr>
          <a:xfrm>
            <a:off x="3911600" y="2219325"/>
            <a:ext cx="2435225" cy="2422525"/>
          </a:xfrm>
          <a:prstGeom prst="rect">
            <a:avLst/>
          </a:prstGeom>
          <a:solidFill>
            <a:srgbClr val="145C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15364"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2" name="矩形 41"/>
          <p:cNvSpPr/>
          <p:nvPr userDrawn="1">
            <p:custDataLst>
              <p:tags r:id="rId6"/>
            </p:custDataLst>
          </p:nvPr>
        </p:nvSpPr>
        <p:spPr>
          <a:xfrm>
            <a:off x="8945563" y="2219325"/>
            <a:ext cx="1828800" cy="2417763"/>
          </a:xfrm>
          <a:prstGeom prst="rect">
            <a:avLst/>
          </a:prstGeom>
          <a:solidFill>
            <a:srgbClr val="145C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47" name="矩形 46"/>
          <p:cNvSpPr/>
          <p:nvPr userDrawn="1">
            <p:custDataLst>
              <p:tags r:id="rId7"/>
            </p:custDataLst>
          </p:nvPr>
        </p:nvSpPr>
        <p:spPr>
          <a:xfrm>
            <a:off x="5430838" y="4641850"/>
            <a:ext cx="2738438" cy="1287463"/>
          </a:xfrm>
          <a:prstGeom prst="rect">
            <a:avLst/>
          </a:prstGeom>
          <a:solidFill>
            <a:srgbClr val="1DAAF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15" name="图片占位符 14"/>
          <p:cNvSpPr>
            <a:spLocks noGrp="1"/>
          </p:cNvSpPr>
          <p:nvPr>
            <p:ph type="pic" sz="quarter" idx="17"/>
          </p:nvPr>
        </p:nvSpPr>
        <p:spPr>
          <a:xfrm>
            <a:off x="1299845" y="2218690"/>
            <a:ext cx="2599055" cy="2421255"/>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4036060" y="334962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hasCustomPrompt="1"/>
          </p:nvPr>
        </p:nvSpPr>
        <p:spPr>
          <a:xfrm>
            <a:off x="4036060" y="3759835"/>
            <a:ext cx="2059940"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a:t>
            </a:r>
            <a:endParaRPr kumimoji="1" lang="zh-CN" altLang="en-US" strike="noStrike" noProof="1" dirty="0"/>
          </a:p>
        </p:txBody>
      </p:sp>
      <p:sp>
        <p:nvSpPr>
          <p:cNvPr id="6"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8" name="文本占位符 7"/>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9"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41" name="图片占位符 40"/>
          <p:cNvSpPr>
            <a:spLocks noGrp="1"/>
          </p:cNvSpPr>
          <p:nvPr>
            <p:ph type="pic" sz="quarter" idx="30"/>
          </p:nvPr>
        </p:nvSpPr>
        <p:spPr>
          <a:xfrm>
            <a:off x="6346190" y="2219960"/>
            <a:ext cx="2599055" cy="2421255"/>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43" name="文本占位符 6"/>
          <p:cNvSpPr>
            <a:spLocks noGrp="1"/>
          </p:cNvSpPr>
          <p:nvPr>
            <p:ph type="body" sz="quarter" idx="31" hasCustomPrompt="1"/>
          </p:nvPr>
        </p:nvSpPr>
        <p:spPr>
          <a:xfrm>
            <a:off x="9064625" y="334962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44" name="文本占位符 13"/>
          <p:cNvSpPr>
            <a:spLocks noGrp="1"/>
          </p:cNvSpPr>
          <p:nvPr>
            <p:ph type="body" sz="quarter" idx="32" hasCustomPrompt="1"/>
          </p:nvPr>
        </p:nvSpPr>
        <p:spPr>
          <a:xfrm>
            <a:off x="9064625" y="3759835"/>
            <a:ext cx="1589405"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46" name="图片占位符 45"/>
          <p:cNvSpPr>
            <a:spLocks noGrp="1"/>
          </p:cNvSpPr>
          <p:nvPr>
            <p:ph type="pic" sz="quarter" idx="34"/>
          </p:nvPr>
        </p:nvSpPr>
        <p:spPr>
          <a:xfrm>
            <a:off x="1299845" y="4641215"/>
            <a:ext cx="4130675" cy="128778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48" name="文本占位符 6"/>
          <p:cNvSpPr>
            <a:spLocks noGrp="1"/>
          </p:cNvSpPr>
          <p:nvPr>
            <p:ph type="body" sz="quarter" idx="35" hasCustomPrompt="1"/>
          </p:nvPr>
        </p:nvSpPr>
        <p:spPr>
          <a:xfrm>
            <a:off x="5574665" y="493204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49" name="文本占位符 13"/>
          <p:cNvSpPr>
            <a:spLocks noGrp="1"/>
          </p:cNvSpPr>
          <p:nvPr>
            <p:ph type="body" sz="quarter" idx="36" hasCustomPrompt="1"/>
          </p:nvPr>
        </p:nvSpPr>
        <p:spPr>
          <a:xfrm>
            <a:off x="5574665" y="5342255"/>
            <a:ext cx="2435860"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50" name="图片占位符 49"/>
          <p:cNvSpPr>
            <a:spLocks noGrp="1"/>
          </p:cNvSpPr>
          <p:nvPr>
            <p:ph type="pic" sz="quarter" idx="37"/>
          </p:nvPr>
        </p:nvSpPr>
        <p:spPr>
          <a:xfrm>
            <a:off x="8170545" y="4642485"/>
            <a:ext cx="2599055" cy="126111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6387"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8" name="文本占位符 7"/>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9"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5" name="图片占位符 14"/>
          <p:cNvSpPr>
            <a:spLocks noGrp="1"/>
          </p:cNvSpPr>
          <p:nvPr>
            <p:ph type="pic" sz="quarter" idx="17"/>
          </p:nvPr>
        </p:nvSpPr>
        <p:spPr>
          <a:xfrm>
            <a:off x="1490345" y="230568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4062095" y="297053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p:nvPr>
        </p:nvSpPr>
        <p:spPr>
          <a:xfrm>
            <a:off x="4062095" y="333502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0" name="图片占位符 49"/>
          <p:cNvSpPr>
            <a:spLocks noGrp="1"/>
          </p:cNvSpPr>
          <p:nvPr>
            <p:ph type="pic" sz="quarter" idx="30"/>
          </p:nvPr>
        </p:nvSpPr>
        <p:spPr>
          <a:xfrm>
            <a:off x="6386195" y="230568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1" name="文本占位符 6"/>
          <p:cNvSpPr>
            <a:spLocks noGrp="1"/>
          </p:cNvSpPr>
          <p:nvPr>
            <p:ph type="body" sz="quarter" idx="31" hasCustomPrompt="1"/>
          </p:nvPr>
        </p:nvSpPr>
        <p:spPr>
          <a:xfrm>
            <a:off x="8957945" y="297053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2" name="文本占位符 13"/>
          <p:cNvSpPr>
            <a:spLocks noGrp="1"/>
          </p:cNvSpPr>
          <p:nvPr>
            <p:ph type="body" sz="quarter" idx="32"/>
          </p:nvPr>
        </p:nvSpPr>
        <p:spPr>
          <a:xfrm>
            <a:off x="8957945" y="333502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3" name="图片占位符 52"/>
          <p:cNvSpPr>
            <a:spLocks noGrp="1"/>
          </p:cNvSpPr>
          <p:nvPr>
            <p:ph type="pic" sz="quarter" idx="33"/>
          </p:nvPr>
        </p:nvSpPr>
        <p:spPr>
          <a:xfrm>
            <a:off x="1489710" y="423735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4" name="文本占位符 6"/>
          <p:cNvSpPr>
            <a:spLocks noGrp="1"/>
          </p:cNvSpPr>
          <p:nvPr>
            <p:ph type="body" sz="quarter" idx="34" hasCustomPrompt="1"/>
          </p:nvPr>
        </p:nvSpPr>
        <p:spPr>
          <a:xfrm>
            <a:off x="4061460" y="490220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5" name="文本占位符 13"/>
          <p:cNvSpPr>
            <a:spLocks noGrp="1"/>
          </p:cNvSpPr>
          <p:nvPr>
            <p:ph type="body" sz="quarter" idx="35"/>
          </p:nvPr>
        </p:nvSpPr>
        <p:spPr>
          <a:xfrm>
            <a:off x="4061460" y="526669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6" name="图片占位符 55"/>
          <p:cNvSpPr>
            <a:spLocks noGrp="1"/>
          </p:cNvSpPr>
          <p:nvPr>
            <p:ph type="pic" sz="quarter" idx="36"/>
          </p:nvPr>
        </p:nvSpPr>
        <p:spPr>
          <a:xfrm>
            <a:off x="6385560" y="423735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7" name="文本占位符 6"/>
          <p:cNvSpPr>
            <a:spLocks noGrp="1"/>
          </p:cNvSpPr>
          <p:nvPr>
            <p:ph type="body" sz="quarter" idx="37" hasCustomPrompt="1"/>
          </p:nvPr>
        </p:nvSpPr>
        <p:spPr>
          <a:xfrm>
            <a:off x="8957310" y="490220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8" name="文本占位符 13"/>
          <p:cNvSpPr>
            <a:spLocks noGrp="1"/>
          </p:cNvSpPr>
          <p:nvPr>
            <p:ph type="body" sz="quarter" idx="38"/>
          </p:nvPr>
        </p:nvSpPr>
        <p:spPr>
          <a:xfrm>
            <a:off x="8957310" y="526669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7411"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7" name="图表占位符 16"/>
          <p:cNvSpPr>
            <a:spLocks noGrp="1"/>
          </p:cNvSpPr>
          <p:nvPr>
            <p:ph type="chart" sz="quarter" idx="10"/>
          </p:nvPr>
        </p:nvSpPr>
        <p:spPr>
          <a:xfrm>
            <a:off x="1418590" y="2092960"/>
            <a:ext cx="4545965" cy="244030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6" name="图表占位符 5"/>
          <p:cNvSpPr>
            <a:spLocks noGrp="1"/>
          </p:cNvSpPr>
          <p:nvPr>
            <p:ph type="chart" sz="quarter" idx="13"/>
          </p:nvPr>
        </p:nvSpPr>
        <p:spPr>
          <a:xfrm>
            <a:off x="6353810" y="2092960"/>
            <a:ext cx="4545965" cy="244030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37" name="文本占位符 6"/>
          <p:cNvSpPr>
            <a:spLocks noGrp="1"/>
          </p:cNvSpPr>
          <p:nvPr>
            <p:ph type="body" sz="quarter" idx="15" hasCustomPrompt="1"/>
          </p:nvPr>
        </p:nvSpPr>
        <p:spPr>
          <a:xfrm>
            <a:off x="1456690" y="4794885"/>
            <a:ext cx="454596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1456690" y="5289550"/>
            <a:ext cx="454596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3" name="文本占位符 6"/>
          <p:cNvSpPr>
            <a:spLocks noGrp="1"/>
          </p:cNvSpPr>
          <p:nvPr>
            <p:ph type="body" sz="quarter" idx="17" hasCustomPrompt="1"/>
          </p:nvPr>
        </p:nvSpPr>
        <p:spPr>
          <a:xfrm>
            <a:off x="6391910" y="4794885"/>
            <a:ext cx="454596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4" name="文本占位符 13"/>
          <p:cNvSpPr>
            <a:spLocks noGrp="1"/>
          </p:cNvSpPr>
          <p:nvPr>
            <p:ph type="body" sz="quarter" idx="18" hasCustomPrompt="1"/>
          </p:nvPr>
        </p:nvSpPr>
        <p:spPr>
          <a:xfrm>
            <a:off x="6391910" y="5289550"/>
            <a:ext cx="454596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8435"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2" name="矩形 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4" name="表格占位符 13"/>
          <p:cNvSpPr>
            <a:spLocks noGrp="1"/>
          </p:cNvSpPr>
          <p:nvPr>
            <p:ph type="tbl" sz="quarter" idx="10"/>
          </p:nvPr>
        </p:nvSpPr>
        <p:spPr>
          <a:xfrm>
            <a:off x="1223645" y="1959610"/>
            <a:ext cx="9946640" cy="2745105"/>
          </a:xfrm>
          <a:prstGeom prst="rect">
            <a:avLst/>
          </a:prstGeom>
        </p:spPr>
        <p:txBody>
          <a:bodyPr/>
          <a:lstStyle>
            <a:lvl1pPr marL="0" indent="0" algn="ctr">
              <a:buFontTx/>
              <a:buNone/>
              <a:defRPr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25" name="文本占位符 6"/>
          <p:cNvSpPr>
            <a:spLocks noGrp="1"/>
          </p:cNvSpPr>
          <p:nvPr>
            <p:ph type="body" sz="quarter" idx="15" hasCustomPrompt="1"/>
          </p:nvPr>
        </p:nvSpPr>
        <p:spPr>
          <a:xfrm>
            <a:off x="1261110"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6" name="文本占位符 13"/>
          <p:cNvSpPr>
            <a:spLocks noGrp="1"/>
          </p:cNvSpPr>
          <p:nvPr>
            <p:ph type="body" sz="quarter" idx="16" hasCustomPrompt="1"/>
          </p:nvPr>
        </p:nvSpPr>
        <p:spPr>
          <a:xfrm>
            <a:off x="1261110"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7" name="文本占位符 6"/>
          <p:cNvSpPr>
            <a:spLocks noGrp="1"/>
          </p:cNvSpPr>
          <p:nvPr>
            <p:ph type="body" sz="quarter" idx="17" hasCustomPrompt="1"/>
          </p:nvPr>
        </p:nvSpPr>
        <p:spPr>
          <a:xfrm>
            <a:off x="3814445" y="5001895"/>
            <a:ext cx="213487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8" name="文本占位符 13"/>
          <p:cNvSpPr>
            <a:spLocks noGrp="1"/>
          </p:cNvSpPr>
          <p:nvPr>
            <p:ph type="body" sz="quarter" idx="18" hasCustomPrompt="1"/>
          </p:nvPr>
        </p:nvSpPr>
        <p:spPr>
          <a:xfrm>
            <a:off x="3814445" y="5427980"/>
            <a:ext cx="213423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9" name="文本占位符 6"/>
          <p:cNvSpPr>
            <a:spLocks noGrp="1"/>
          </p:cNvSpPr>
          <p:nvPr>
            <p:ph type="body" sz="quarter" idx="19" hasCustomPrompt="1"/>
          </p:nvPr>
        </p:nvSpPr>
        <p:spPr>
          <a:xfrm>
            <a:off x="6381115"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0" name="文本占位符 13"/>
          <p:cNvSpPr>
            <a:spLocks noGrp="1"/>
          </p:cNvSpPr>
          <p:nvPr>
            <p:ph type="body" sz="quarter" idx="20" hasCustomPrompt="1"/>
          </p:nvPr>
        </p:nvSpPr>
        <p:spPr>
          <a:xfrm>
            <a:off x="6381115"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1" name="文本占位符 6"/>
          <p:cNvSpPr>
            <a:spLocks noGrp="1"/>
          </p:cNvSpPr>
          <p:nvPr>
            <p:ph type="body" sz="quarter" idx="21" hasCustomPrompt="1"/>
          </p:nvPr>
        </p:nvSpPr>
        <p:spPr>
          <a:xfrm>
            <a:off x="8934450" y="5001895"/>
            <a:ext cx="198120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2" name="文本占位符 13"/>
          <p:cNvSpPr>
            <a:spLocks noGrp="1"/>
          </p:cNvSpPr>
          <p:nvPr>
            <p:ph type="body" sz="quarter" idx="22" hasCustomPrompt="1"/>
          </p:nvPr>
        </p:nvSpPr>
        <p:spPr>
          <a:xfrm>
            <a:off x="8934450" y="5427980"/>
            <a:ext cx="1981200"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5"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9459"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7" name="图表占位符 16"/>
          <p:cNvSpPr>
            <a:spLocks noGrp="1"/>
          </p:cNvSpPr>
          <p:nvPr>
            <p:ph type="chart" sz="quarter" idx="23"/>
          </p:nvPr>
        </p:nvSpPr>
        <p:spPr>
          <a:xfrm>
            <a:off x="1223010" y="1958975"/>
            <a:ext cx="9947910" cy="2755265"/>
          </a:xfrm>
          <a:prstGeom prst="rect">
            <a:avLst/>
          </a:prstGeom>
        </p:spPr>
        <p:txBody>
          <a:bodyPr/>
          <a:lstStyle>
            <a:lvl1pPr marL="0" indent="0" algn="ctr">
              <a:buFontTx/>
              <a:buNone/>
              <a:defRPr b="0" i="0">
                <a:solidFill>
                  <a:schemeClr val="bg1">
                    <a:lumMod val="50000"/>
                  </a:schemeClr>
                </a:solidFill>
                <a:latin typeface="Source Han Sans CN Regular" pitchFamily="34" charset="-128"/>
                <a:ea typeface="Source Han Sans CN Regular" pitchFamily="34" charset="-128"/>
              </a:defRPr>
            </a:lvl1pPr>
          </a:lstStyle>
          <a:p>
            <a:pPr fontAlgn="auto"/>
            <a:endParaRPr kumimoji="1" lang="zh-CN" altLang="en-US" strike="noStrike" noProof="1" dirty="0"/>
          </a:p>
        </p:txBody>
      </p:sp>
      <p:sp>
        <p:nvSpPr>
          <p:cNvPr id="18" name="文本占位符 6"/>
          <p:cNvSpPr>
            <a:spLocks noGrp="1"/>
          </p:cNvSpPr>
          <p:nvPr>
            <p:ph type="body" sz="quarter" idx="15" hasCustomPrompt="1"/>
          </p:nvPr>
        </p:nvSpPr>
        <p:spPr>
          <a:xfrm>
            <a:off x="1261110"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5" name="文本占位符 13"/>
          <p:cNvSpPr>
            <a:spLocks noGrp="1"/>
          </p:cNvSpPr>
          <p:nvPr>
            <p:ph type="body" sz="quarter" idx="16" hasCustomPrompt="1"/>
          </p:nvPr>
        </p:nvSpPr>
        <p:spPr>
          <a:xfrm>
            <a:off x="1261110"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6" name="文本占位符 6"/>
          <p:cNvSpPr>
            <a:spLocks noGrp="1"/>
          </p:cNvSpPr>
          <p:nvPr>
            <p:ph type="body" sz="quarter" idx="17" hasCustomPrompt="1"/>
          </p:nvPr>
        </p:nvSpPr>
        <p:spPr>
          <a:xfrm>
            <a:off x="3814445" y="5001895"/>
            <a:ext cx="213487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7" name="文本占位符 13"/>
          <p:cNvSpPr>
            <a:spLocks noGrp="1"/>
          </p:cNvSpPr>
          <p:nvPr>
            <p:ph type="body" sz="quarter" idx="18" hasCustomPrompt="1"/>
          </p:nvPr>
        </p:nvSpPr>
        <p:spPr>
          <a:xfrm>
            <a:off x="3814445" y="5427980"/>
            <a:ext cx="213423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8" name="文本占位符 6"/>
          <p:cNvSpPr>
            <a:spLocks noGrp="1"/>
          </p:cNvSpPr>
          <p:nvPr>
            <p:ph type="body" sz="quarter" idx="19" hasCustomPrompt="1"/>
          </p:nvPr>
        </p:nvSpPr>
        <p:spPr>
          <a:xfrm>
            <a:off x="6381115"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9" name="文本占位符 13"/>
          <p:cNvSpPr>
            <a:spLocks noGrp="1"/>
          </p:cNvSpPr>
          <p:nvPr>
            <p:ph type="body" sz="quarter" idx="20" hasCustomPrompt="1"/>
          </p:nvPr>
        </p:nvSpPr>
        <p:spPr>
          <a:xfrm>
            <a:off x="6381115"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0" name="文本占位符 6"/>
          <p:cNvSpPr>
            <a:spLocks noGrp="1"/>
          </p:cNvSpPr>
          <p:nvPr>
            <p:ph type="body" sz="quarter" idx="21" hasCustomPrompt="1"/>
          </p:nvPr>
        </p:nvSpPr>
        <p:spPr>
          <a:xfrm>
            <a:off x="8934450" y="5001895"/>
            <a:ext cx="198120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1" name="文本占位符 13"/>
          <p:cNvSpPr>
            <a:spLocks noGrp="1"/>
          </p:cNvSpPr>
          <p:nvPr>
            <p:ph type="body" sz="quarter" idx="22" hasCustomPrompt="1"/>
          </p:nvPr>
        </p:nvSpPr>
        <p:spPr>
          <a:xfrm>
            <a:off x="8934450" y="5427980"/>
            <a:ext cx="1981200"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0483"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153543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2" hasCustomPrompt="1"/>
          </p:nvPr>
        </p:nvSpPr>
        <p:spPr>
          <a:xfrm>
            <a:off x="1530350" y="4465955"/>
            <a:ext cx="2655570" cy="1675130"/>
          </a:xfrm>
          <a:prstGeom prst="rect">
            <a:avLst/>
          </a:prstGeom>
        </p:spPr>
        <p:txBody>
          <a:bodyPr/>
          <a:lstStyle>
            <a:lvl1pPr marL="0" indent="0" algn="just">
              <a:lnSpc>
                <a:spcPct val="15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4" name="文本占位符 6"/>
          <p:cNvSpPr>
            <a:spLocks noGrp="1"/>
          </p:cNvSpPr>
          <p:nvPr>
            <p:ph type="body" sz="quarter" idx="13" hasCustomPrompt="1"/>
          </p:nvPr>
        </p:nvSpPr>
        <p:spPr>
          <a:xfrm>
            <a:off x="483489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14" hasCustomPrompt="1"/>
          </p:nvPr>
        </p:nvSpPr>
        <p:spPr>
          <a:xfrm>
            <a:off x="4829810" y="4465955"/>
            <a:ext cx="2655570" cy="1675130"/>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6" name="文本占位符 6"/>
          <p:cNvSpPr>
            <a:spLocks noGrp="1"/>
          </p:cNvSpPr>
          <p:nvPr>
            <p:ph type="body" sz="quarter" idx="15" hasCustomPrompt="1"/>
          </p:nvPr>
        </p:nvSpPr>
        <p:spPr>
          <a:xfrm>
            <a:off x="810133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7" name="文本占位符 13"/>
          <p:cNvSpPr>
            <a:spLocks noGrp="1"/>
          </p:cNvSpPr>
          <p:nvPr>
            <p:ph type="body" sz="quarter" idx="16" hasCustomPrompt="1"/>
          </p:nvPr>
        </p:nvSpPr>
        <p:spPr>
          <a:xfrm>
            <a:off x="8096250" y="4465955"/>
            <a:ext cx="2655570" cy="1675130"/>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22" name="文本占位符 6"/>
          <p:cNvSpPr>
            <a:spLocks noGrp="1"/>
          </p:cNvSpPr>
          <p:nvPr>
            <p:ph type="body" sz="quarter" idx="22" hasCustomPrompt="1"/>
          </p:nvPr>
        </p:nvSpPr>
        <p:spPr>
          <a:xfrm>
            <a:off x="1816760"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23" name="文本占位符 6"/>
          <p:cNvSpPr>
            <a:spLocks noGrp="1"/>
          </p:cNvSpPr>
          <p:nvPr>
            <p:ph type="body" sz="quarter" idx="23" hasCustomPrompt="1"/>
          </p:nvPr>
        </p:nvSpPr>
        <p:spPr>
          <a:xfrm>
            <a:off x="5139903"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24" name="文本占位符 6"/>
          <p:cNvSpPr>
            <a:spLocks noGrp="1"/>
          </p:cNvSpPr>
          <p:nvPr>
            <p:ph type="body" sz="quarter" idx="24" hasCustomPrompt="1"/>
          </p:nvPr>
        </p:nvSpPr>
        <p:spPr>
          <a:xfrm>
            <a:off x="8469571"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3" name="文本占位符 3"/>
          <p:cNvSpPr>
            <a:spLocks noGrp="1"/>
          </p:cNvSpPr>
          <p:nvPr>
            <p:ph type="body" sz="quarter" idx="25"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6"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7"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noFill/>
        <a:effectLst/>
      </p:bgPr>
    </p:bg>
    <p:spTree>
      <p:nvGrpSpPr>
        <p:cNvPr id="1" name=""/>
        <p:cNvGrpSpPr/>
        <p:nvPr/>
      </p:nvGrpSpPr>
      <p:grpSpPr>
        <a:xfrm>
          <a:off x="0" y="0"/>
          <a:ext cx="0" cy="0"/>
          <a:chOff x="0" y="0"/>
          <a:chExt cx="0" cy="0"/>
        </a:xfrm>
      </p:grpSpPr>
      <p:pic>
        <p:nvPicPr>
          <p:cNvPr id="3075" name="图片 13" descr="目录"/>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3076" name="文本框 14"/>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6" name="矩形 1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3" name="文本占位符 3"/>
          <p:cNvSpPr>
            <a:spLocks noGrp="1"/>
          </p:cNvSpPr>
          <p:nvPr>
            <p:ph type="body" sz="quarter" idx="23" hasCustomPrompt="1"/>
          </p:nvPr>
        </p:nvSpPr>
        <p:spPr>
          <a:xfrm>
            <a:off x="934720" y="1938020"/>
            <a:ext cx="1583690" cy="700405"/>
          </a:xfrm>
          <a:prstGeom prst="rect">
            <a:avLst/>
          </a:prstGeom>
        </p:spPr>
        <p:txBody>
          <a:bodyPr anchor="t"/>
          <a:lstStyle>
            <a:lvl1pPr marL="0" indent="0" algn="l">
              <a:buFontTx/>
              <a:buNone/>
              <a:defRPr sz="4000" b="1" i="0">
                <a:solidFill>
                  <a:srgbClr val="145CEF"/>
                </a:solidFill>
                <a:latin typeface="思源黑体 Medium" charset="-122"/>
                <a:ea typeface="思源黑体 Medium" charset="-122"/>
              </a:defRPr>
            </a:lvl1pPr>
          </a:lstStyle>
          <a:p>
            <a:pPr lvl="0" fontAlgn="auto"/>
            <a:r>
              <a:rPr kumimoji="1" lang="zh-CN" altLang="en-US" strike="noStrike" noProof="1" dirty="0"/>
              <a:t>目 录</a:t>
            </a:r>
            <a:endParaRPr kumimoji="1" lang="zh-CN" altLang="en-US" strike="noStrike" noProof="1" dirty="0"/>
          </a:p>
        </p:txBody>
      </p:sp>
      <p:sp>
        <p:nvSpPr>
          <p:cNvPr id="2" name="文本占位符 3"/>
          <p:cNvSpPr>
            <a:spLocks noGrp="1"/>
          </p:cNvSpPr>
          <p:nvPr>
            <p:ph type="body" sz="quarter" idx="13" hasCustomPrompt="1"/>
          </p:nvPr>
        </p:nvSpPr>
        <p:spPr>
          <a:xfrm>
            <a:off x="934720" y="1147445"/>
            <a:ext cx="3300095" cy="700405"/>
          </a:xfrm>
          <a:prstGeom prst="rect">
            <a:avLst/>
          </a:prstGeom>
        </p:spPr>
        <p:txBody>
          <a:bodyPr anchor="t"/>
          <a:lstStyle>
            <a:lvl1pPr marL="0" indent="0" algn="l">
              <a:buFontTx/>
              <a:buNone/>
              <a:defRPr sz="4800" b="1" i="0">
                <a:solidFill>
                  <a:schemeClr val="tx1"/>
                </a:solidFill>
                <a:latin typeface="思源黑体 Medium" charset="-122"/>
                <a:ea typeface="思源黑体 Medium" charset="-122"/>
              </a:defRPr>
            </a:lvl1pPr>
          </a:lstStyle>
          <a:p>
            <a:pPr lvl="0" fontAlgn="auto"/>
            <a:r>
              <a:rPr kumimoji="1" lang="en-US" altLang="zh-CN" strike="noStrike" noProof="1" dirty="0"/>
              <a:t>C</a:t>
            </a:r>
            <a:r>
              <a:rPr kumimoji="1" lang="en-US" altLang="zh-CN" strike="noStrike" noProof="1" dirty="0"/>
              <a:t>ontent</a:t>
            </a:r>
            <a:endParaRPr kumimoji="1" lang="en-US" altLang="zh-CN" strike="noStrike" noProof="1" dirty="0"/>
          </a:p>
        </p:txBody>
      </p:sp>
      <p:sp>
        <p:nvSpPr>
          <p:cNvPr id="4" name="文本占位符 3"/>
          <p:cNvSpPr>
            <a:spLocks noGrp="1"/>
          </p:cNvSpPr>
          <p:nvPr>
            <p:ph type="body" sz="quarter" idx="12" hasCustomPrompt="1"/>
          </p:nvPr>
        </p:nvSpPr>
        <p:spPr>
          <a:xfrm>
            <a:off x="1063625" y="326644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01</a:t>
            </a:r>
            <a:endParaRPr kumimoji="1" lang="zh-CN" altLang="en-US" strike="noStrike" noProof="1" dirty="0"/>
          </a:p>
        </p:txBody>
      </p:sp>
      <p:sp>
        <p:nvSpPr>
          <p:cNvPr id="3" name="文本占位符 3"/>
          <p:cNvSpPr>
            <a:spLocks noGrp="1"/>
          </p:cNvSpPr>
          <p:nvPr>
            <p:ph type="body" sz="quarter" idx="24" hasCustomPrompt="1"/>
          </p:nvPr>
        </p:nvSpPr>
        <p:spPr>
          <a:xfrm>
            <a:off x="1946275" y="328104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5" name="文本占位符 3"/>
          <p:cNvSpPr>
            <a:spLocks noGrp="1"/>
          </p:cNvSpPr>
          <p:nvPr>
            <p:ph type="body" sz="quarter" idx="25" hasCustomPrompt="1"/>
          </p:nvPr>
        </p:nvSpPr>
        <p:spPr>
          <a:xfrm>
            <a:off x="1936115" y="369951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6" name="文本占位符 5"/>
          <p:cNvSpPr>
            <a:spLocks noGrp="1"/>
          </p:cNvSpPr>
          <p:nvPr>
            <p:ph type="body" sz="quarter" idx="26" hasCustomPrompt="1"/>
          </p:nvPr>
        </p:nvSpPr>
        <p:spPr>
          <a:xfrm>
            <a:off x="4685030" y="3256915"/>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02</a:t>
            </a:r>
            <a:endParaRPr kumimoji="1" lang="zh-CN" altLang="en-US" strike="noStrike" noProof="1" dirty="0"/>
          </a:p>
        </p:txBody>
      </p:sp>
      <p:sp>
        <p:nvSpPr>
          <p:cNvPr id="7" name="文本占位符 3"/>
          <p:cNvSpPr>
            <a:spLocks noGrp="1"/>
          </p:cNvSpPr>
          <p:nvPr>
            <p:ph type="body" sz="quarter" idx="27" hasCustomPrompt="1"/>
          </p:nvPr>
        </p:nvSpPr>
        <p:spPr>
          <a:xfrm>
            <a:off x="5567680" y="3271520"/>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8" name="文本占位符 3"/>
          <p:cNvSpPr>
            <a:spLocks noGrp="1"/>
          </p:cNvSpPr>
          <p:nvPr>
            <p:ph type="body" sz="quarter" idx="28" hasCustomPrompt="1"/>
          </p:nvPr>
        </p:nvSpPr>
        <p:spPr>
          <a:xfrm>
            <a:off x="5557520" y="3689985"/>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9" name="文本占位符 8"/>
          <p:cNvSpPr>
            <a:spLocks noGrp="1"/>
          </p:cNvSpPr>
          <p:nvPr>
            <p:ph type="body" sz="quarter" idx="29" hasCustomPrompt="1"/>
          </p:nvPr>
        </p:nvSpPr>
        <p:spPr>
          <a:xfrm>
            <a:off x="8306435" y="327152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03</a:t>
            </a:r>
            <a:endParaRPr kumimoji="1" lang="zh-CN" altLang="en-US" strike="noStrike" noProof="1" dirty="0"/>
          </a:p>
        </p:txBody>
      </p:sp>
      <p:sp>
        <p:nvSpPr>
          <p:cNvPr id="11" name="文本占位符 3"/>
          <p:cNvSpPr>
            <a:spLocks noGrp="1"/>
          </p:cNvSpPr>
          <p:nvPr>
            <p:ph type="body" sz="quarter" idx="30" hasCustomPrompt="1"/>
          </p:nvPr>
        </p:nvSpPr>
        <p:spPr>
          <a:xfrm>
            <a:off x="9189085" y="328612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12" name="文本占位符 3"/>
          <p:cNvSpPr>
            <a:spLocks noGrp="1"/>
          </p:cNvSpPr>
          <p:nvPr>
            <p:ph type="body" sz="quarter" idx="31" hasCustomPrompt="1"/>
          </p:nvPr>
        </p:nvSpPr>
        <p:spPr>
          <a:xfrm>
            <a:off x="9178925" y="370459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14" name="文本占位符 13"/>
          <p:cNvSpPr>
            <a:spLocks noGrp="1"/>
          </p:cNvSpPr>
          <p:nvPr>
            <p:ph type="body" sz="quarter" idx="32" hasCustomPrompt="1"/>
          </p:nvPr>
        </p:nvSpPr>
        <p:spPr>
          <a:xfrm>
            <a:off x="1063625" y="464947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04</a:t>
            </a:r>
            <a:endParaRPr kumimoji="1" lang="zh-CN" altLang="en-US" strike="noStrike" noProof="1" dirty="0"/>
          </a:p>
        </p:txBody>
      </p:sp>
      <p:sp>
        <p:nvSpPr>
          <p:cNvPr id="15" name="文本占位符 3"/>
          <p:cNvSpPr>
            <a:spLocks noGrp="1"/>
          </p:cNvSpPr>
          <p:nvPr>
            <p:ph type="body" sz="quarter" idx="33" hasCustomPrompt="1"/>
          </p:nvPr>
        </p:nvSpPr>
        <p:spPr>
          <a:xfrm>
            <a:off x="1946275" y="466407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17" name="文本占位符 3"/>
          <p:cNvSpPr>
            <a:spLocks noGrp="1"/>
          </p:cNvSpPr>
          <p:nvPr>
            <p:ph type="body" sz="quarter" idx="34" hasCustomPrompt="1"/>
          </p:nvPr>
        </p:nvSpPr>
        <p:spPr>
          <a:xfrm>
            <a:off x="1936115" y="508254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18" name="文本占位符 17"/>
          <p:cNvSpPr>
            <a:spLocks noGrp="1"/>
          </p:cNvSpPr>
          <p:nvPr>
            <p:ph type="body" sz="quarter" idx="35" hasCustomPrompt="1"/>
          </p:nvPr>
        </p:nvSpPr>
        <p:spPr>
          <a:xfrm>
            <a:off x="4685030" y="4639945"/>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05</a:t>
            </a:r>
            <a:endParaRPr kumimoji="1" lang="zh-CN" altLang="en-US" strike="noStrike" noProof="1" dirty="0"/>
          </a:p>
        </p:txBody>
      </p:sp>
      <p:sp>
        <p:nvSpPr>
          <p:cNvPr id="20" name="文本占位符 3"/>
          <p:cNvSpPr>
            <a:spLocks noGrp="1"/>
          </p:cNvSpPr>
          <p:nvPr>
            <p:ph type="body" sz="quarter" idx="36" hasCustomPrompt="1"/>
          </p:nvPr>
        </p:nvSpPr>
        <p:spPr>
          <a:xfrm>
            <a:off x="5567680" y="4654550"/>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1" name="文本占位符 3"/>
          <p:cNvSpPr>
            <a:spLocks noGrp="1"/>
          </p:cNvSpPr>
          <p:nvPr>
            <p:ph type="body" sz="quarter" idx="37" hasCustomPrompt="1"/>
          </p:nvPr>
        </p:nvSpPr>
        <p:spPr>
          <a:xfrm>
            <a:off x="5557520" y="5073015"/>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23" name="文本占位符 22"/>
          <p:cNvSpPr>
            <a:spLocks noGrp="1"/>
          </p:cNvSpPr>
          <p:nvPr>
            <p:ph type="body" sz="quarter" idx="38" hasCustomPrompt="1"/>
          </p:nvPr>
        </p:nvSpPr>
        <p:spPr>
          <a:xfrm>
            <a:off x="8306435" y="465455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06</a:t>
            </a:r>
            <a:endParaRPr kumimoji="1" lang="zh-CN" altLang="en-US" strike="noStrike" noProof="1" dirty="0"/>
          </a:p>
        </p:txBody>
      </p:sp>
      <p:sp>
        <p:nvSpPr>
          <p:cNvPr id="24" name="文本占位符 3"/>
          <p:cNvSpPr>
            <a:spLocks noGrp="1"/>
          </p:cNvSpPr>
          <p:nvPr>
            <p:ph type="body" sz="quarter" idx="39" hasCustomPrompt="1"/>
          </p:nvPr>
        </p:nvSpPr>
        <p:spPr>
          <a:xfrm>
            <a:off x="9189085" y="466915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6" name="文本占位符 3"/>
          <p:cNvSpPr>
            <a:spLocks noGrp="1"/>
          </p:cNvSpPr>
          <p:nvPr>
            <p:ph type="body" sz="quarter" idx="40" hasCustomPrompt="1"/>
          </p:nvPr>
        </p:nvSpPr>
        <p:spPr>
          <a:xfrm>
            <a:off x="9178925" y="508762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1507" name="文本框 9"/>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1" name="矩形 10"/>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grpSp>
        <p:nvGrpSpPr>
          <p:cNvPr id="21509" name="组合 15"/>
          <p:cNvGrpSpPr/>
          <p:nvPr userDrawn="1"/>
        </p:nvGrpSpPr>
        <p:grpSpPr>
          <a:xfrm>
            <a:off x="2724150" y="2327275"/>
            <a:ext cx="6650038" cy="2995613"/>
            <a:chOff x="2769047" y="2012950"/>
            <a:chExt cx="6650096" cy="2994660"/>
          </a:xfrm>
        </p:grpSpPr>
        <p:sp>
          <p:nvSpPr>
            <p:cNvPr id="17" name="椭圆 16"/>
            <p:cNvSpPr/>
            <p:nvPr>
              <p:custDataLst>
                <p:tags r:id="rId5"/>
              </p:custDataLst>
            </p:nvPr>
          </p:nvSpPr>
          <p:spPr>
            <a:xfrm>
              <a:off x="4597400" y="2012950"/>
              <a:ext cx="2994660" cy="2994660"/>
            </a:xfrm>
            <a:prstGeom prst="ellipse">
              <a:avLst/>
            </a:prstGeom>
            <a:noFill/>
            <a:ln w="76200" cmpd="sng">
              <a:solidFill>
                <a:srgbClr val="0044D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dirty="0">
                <a:latin typeface="Source Han Sans CN Bold" pitchFamily="34" charset="-128"/>
                <a:ea typeface="Source Han Sans CN Bold" pitchFamily="34" charset="-128"/>
                <a:cs typeface="+mn-ea"/>
                <a:sym typeface="+mn-lt"/>
              </a:endParaRPr>
            </a:p>
          </p:txBody>
        </p:sp>
        <p:sp>
          <p:nvSpPr>
            <p:cNvPr id="18" name="椭圆 17"/>
            <p:cNvSpPr/>
            <p:nvPr>
              <p:custDataLst>
                <p:tags r:id="rId6"/>
              </p:custDataLst>
            </p:nvPr>
          </p:nvSpPr>
          <p:spPr>
            <a:xfrm>
              <a:off x="4782185" y="2197735"/>
              <a:ext cx="2625090" cy="2624455"/>
            </a:xfrm>
            <a:prstGeom prst="ellipse">
              <a:avLst/>
            </a:prstGeom>
            <a:noFill/>
            <a:ln w="101600">
              <a:solidFill>
                <a:srgbClr val="E9E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dirty="0">
                <a:latin typeface="Source Han Sans CN Bold" pitchFamily="34" charset="-128"/>
                <a:ea typeface="Source Han Sans CN Bold" pitchFamily="34" charset="-128"/>
                <a:cs typeface="+mn-ea"/>
                <a:sym typeface="+mn-lt"/>
              </a:endParaRPr>
            </a:p>
          </p:txBody>
        </p:sp>
        <p:sp>
          <p:nvSpPr>
            <p:cNvPr id="19" name="椭圆 18"/>
            <p:cNvSpPr/>
            <p:nvPr>
              <p:custDataLst>
                <p:tags r:id="rId7"/>
              </p:custDataLst>
            </p:nvPr>
          </p:nvSpPr>
          <p:spPr>
            <a:xfrm>
              <a:off x="5130706" y="2546590"/>
              <a:ext cx="1927411" cy="1927383"/>
            </a:xfrm>
            <a:prstGeom prst="ellipse">
              <a:avLst/>
            </a:prstGeom>
            <a:solidFill>
              <a:srgbClr val="0044D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zh-CN" altLang="en-US" b="1" strike="noStrike" noProof="1" dirty="0">
                <a:ea typeface="Source Han Sans CN Bold" pitchFamily="34" charset="-128"/>
                <a:sym typeface="+mn-lt"/>
              </a:endParaRPr>
            </a:p>
          </p:txBody>
        </p:sp>
        <p:sp>
          <p:nvSpPr>
            <p:cNvPr id="20" name="2"/>
            <p:cNvSpPr/>
            <p:nvPr>
              <p:custDataLst>
                <p:tags r:id="rId8"/>
              </p:custDataLst>
            </p:nvPr>
          </p:nvSpPr>
          <p:spPr>
            <a:xfrm flipH="1" flipV="1">
              <a:off x="4954211" y="2337096"/>
              <a:ext cx="2272511" cy="2245359"/>
            </a:xfrm>
            <a:prstGeom prst="blockArc">
              <a:avLst>
                <a:gd name="adj1" fmla="val 34484"/>
                <a:gd name="adj2" fmla="val 10794548"/>
                <a:gd name="adj3" fmla="val 922"/>
              </a:avLst>
            </a:prstGeom>
            <a:gradFill>
              <a:gsLst>
                <a:gs pos="0">
                  <a:schemeClr val="accent1">
                    <a:lumMod val="5000"/>
                    <a:lumOff val="95000"/>
                    <a:alpha val="0"/>
                  </a:schemeClr>
                </a:gs>
                <a:gs pos="100000">
                  <a:srgbClr val="0044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b="1" strike="noStrike" noProof="1" dirty="0">
                <a:latin typeface="Source Han Sans CN Bold" pitchFamily="34" charset="-128"/>
                <a:ea typeface="Source Han Sans CN Bold" pitchFamily="34" charset="-128"/>
                <a:cs typeface="+mn-ea"/>
                <a:sym typeface="+mn-lt"/>
              </a:endParaRPr>
            </a:p>
          </p:txBody>
        </p:sp>
        <p:sp>
          <p:nvSpPr>
            <p:cNvPr id="21" name="1"/>
            <p:cNvSpPr/>
            <p:nvPr>
              <p:custDataLst>
                <p:tags r:id="rId9"/>
              </p:custDataLst>
            </p:nvPr>
          </p:nvSpPr>
          <p:spPr>
            <a:xfrm flipH="1" flipV="1">
              <a:off x="4907915" y="3459777"/>
              <a:ext cx="118588" cy="101010"/>
            </a:xfrm>
            <a:prstGeom prst="triangle">
              <a:avLst/>
            </a:prstGeom>
            <a:solidFill>
              <a:srgbClr val="0044D9"/>
            </a:solidFill>
            <a:ln w="28575">
              <a:noFill/>
            </a:ln>
            <a:effectLst>
              <a:outerShdw blurRad="127000" dist="25400" dir="5400000" algn="ctr" rotWithShape="0">
                <a:srgbClr val="0044D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b="1" strike="noStrike" noProof="1" dirty="0">
                <a:ea typeface="Source Han Sans CN Bold" pitchFamily="34" charset="-128"/>
                <a:sym typeface="+mn-lt"/>
              </a:endParaRPr>
            </a:p>
          </p:txBody>
        </p:sp>
        <p:sp>
          <p:nvSpPr>
            <p:cNvPr id="22" name="2"/>
            <p:cNvSpPr/>
            <p:nvPr>
              <p:custDataLst>
                <p:tags r:id="rId10"/>
              </p:custDataLst>
            </p:nvPr>
          </p:nvSpPr>
          <p:spPr>
            <a:xfrm rot="10800000" flipH="1" flipV="1">
              <a:off x="4962103" y="2438106"/>
              <a:ext cx="2272511" cy="2245360"/>
            </a:xfrm>
            <a:prstGeom prst="blockArc">
              <a:avLst>
                <a:gd name="adj1" fmla="val 34484"/>
                <a:gd name="adj2" fmla="val 10794548"/>
                <a:gd name="adj3" fmla="val 922"/>
              </a:avLst>
            </a:prstGeom>
            <a:gradFill>
              <a:gsLst>
                <a:gs pos="0">
                  <a:schemeClr val="accent1">
                    <a:lumMod val="5000"/>
                    <a:lumOff val="95000"/>
                    <a:alpha val="0"/>
                  </a:schemeClr>
                </a:gs>
                <a:gs pos="100000">
                  <a:srgbClr val="0044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b="1" strike="noStrike" noProof="1" dirty="0">
                <a:latin typeface="Source Han Sans CN Bold" pitchFamily="34" charset="-128"/>
                <a:ea typeface="Source Han Sans CN Bold" pitchFamily="34" charset="-128"/>
                <a:cs typeface="+mn-ea"/>
                <a:sym typeface="+mn-lt"/>
              </a:endParaRPr>
            </a:p>
          </p:txBody>
        </p:sp>
        <p:sp>
          <p:nvSpPr>
            <p:cNvPr id="23" name="1"/>
            <p:cNvSpPr/>
            <p:nvPr>
              <p:custDataLst>
                <p:tags r:id="rId11"/>
              </p:custDataLst>
            </p:nvPr>
          </p:nvSpPr>
          <p:spPr>
            <a:xfrm rot="10800000" flipH="1" flipV="1">
              <a:off x="7162322" y="3459776"/>
              <a:ext cx="118588" cy="101010"/>
            </a:xfrm>
            <a:prstGeom prst="triangle">
              <a:avLst/>
            </a:prstGeom>
            <a:solidFill>
              <a:srgbClr val="0044D9"/>
            </a:solidFill>
            <a:ln w="28575">
              <a:noFill/>
            </a:ln>
            <a:effectLst>
              <a:outerShdw blurRad="127000" dist="25400" dir="5400000" algn="ctr" rotWithShape="0">
                <a:srgbClr val="0044D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b="1" strike="noStrike" noProof="1" dirty="0">
                <a:ea typeface="Source Han Sans CN Bold" pitchFamily="34" charset="-128"/>
                <a:sym typeface="+mn-lt"/>
              </a:endParaRPr>
            </a:p>
          </p:txBody>
        </p:sp>
        <p:grpSp>
          <p:nvGrpSpPr>
            <p:cNvPr id="21517" name="组合 23"/>
            <p:cNvGrpSpPr/>
            <p:nvPr/>
          </p:nvGrpSpPr>
          <p:grpSpPr>
            <a:xfrm>
              <a:off x="2769047" y="2276872"/>
              <a:ext cx="1710055" cy="149860"/>
              <a:chOff x="2479361" y="2183606"/>
              <a:chExt cx="2068827" cy="180975"/>
            </a:xfrm>
          </p:grpSpPr>
          <p:cxnSp>
            <p:nvCxnSpPr>
              <p:cNvPr id="44" name="直接连接符 77"/>
              <p:cNvCxnSpPr/>
              <p:nvPr>
                <p:custDataLst>
                  <p:tags r:id="rId12"/>
                </p:custDataLst>
              </p:nvPr>
            </p:nvCxnSpPr>
            <p:spPr>
              <a:xfrm flipH="1" flipV="1">
                <a:off x="4367213" y="2183606"/>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78"/>
              <p:cNvCxnSpPr/>
              <p:nvPr>
                <p:custDataLst>
                  <p:tags r:id="rId13"/>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0" name="组合 24"/>
            <p:cNvGrpSpPr/>
            <p:nvPr/>
          </p:nvGrpSpPr>
          <p:grpSpPr>
            <a:xfrm>
              <a:off x="2769047" y="4575284"/>
              <a:ext cx="1710055" cy="149860"/>
              <a:chOff x="2479361" y="2003425"/>
              <a:chExt cx="2068827" cy="180975"/>
            </a:xfrm>
          </p:grpSpPr>
          <p:cxnSp>
            <p:nvCxnSpPr>
              <p:cNvPr id="38" name="直接连接符 82"/>
              <p:cNvCxnSpPr/>
              <p:nvPr>
                <p:custDataLst>
                  <p:tags r:id="rId14"/>
                </p:custDataLst>
              </p:nvPr>
            </p:nvCxnSpPr>
            <p:spPr>
              <a:xfrm flipH="1">
                <a:off x="4367213" y="2003425"/>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83"/>
              <p:cNvCxnSpPr/>
              <p:nvPr>
                <p:custDataLst>
                  <p:tags r:id="rId15"/>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3" name="组合 25"/>
            <p:cNvGrpSpPr/>
            <p:nvPr/>
          </p:nvGrpSpPr>
          <p:grpSpPr>
            <a:xfrm flipH="1">
              <a:off x="7709088" y="2276872"/>
              <a:ext cx="1710055" cy="149860"/>
              <a:chOff x="2479361" y="2183606"/>
              <a:chExt cx="2068827" cy="180975"/>
            </a:xfrm>
          </p:grpSpPr>
          <p:cxnSp>
            <p:nvCxnSpPr>
              <p:cNvPr id="28" name="直接连接符 87"/>
              <p:cNvCxnSpPr/>
              <p:nvPr>
                <p:custDataLst>
                  <p:tags r:id="rId16"/>
                </p:custDataLst>
              </p:nvPr>
            </p:nvCxnSpPr>
            <p:spPr>
              <a:xfrm flipH="1" flipV="1">
                <a:off x="4367213" y="2183606"/>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88"/>
              <p:cNvCxnSpPr/>
              <p:nvPr>
                <p:custDataLst>
                  <p:tags r:id="rId17"/>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6" name="组合 26"/>
            <p:cNvGrpSpPr/>
            <p:nvPr/>
          </p:nvGrpSpPr>
          <p:grpSpPr>
            <a:xfrm flipH="1">
              <a:off x="7709088" y="4575284"/>
              <a:ext cx="1710055" cy="149860"/>
              <a:chOff x="2479361" y="2003425"/>
              <a:chExt cx="2068827" cy="180975"/>
            </a:xfrm>
          </p:grpSpPr>
          <p:cxnSp>
            <p:nvCxnSpPr>
              <p:cNvPr id="29" name="直接连接符 92"/>
              <p:cNvCxnSpPr/>
              <p:nvPr>
                <p:custDataLst>
                  <p:tags r:id="rId18"/>
                </p:custDataLst>
              </p:nvPr>
            </p:nvCxnSpPr>
            <p:spPr>
              <a:xfrm flipH="1">
                <a:off x="4367213" y="2003425"/>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93"/>
              <p:cNvCxnSpPr/>
              <p:nvPr>
                <p:custDataLst>
                  <p:tags r:id="rId19"/>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 name="矩形 1"/>
          <p:cNvSpPr/>
          <p:nvPr userDrawn="1">
            <p:custDataLst>
              <p:tags r:id="rId20"/>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文本占位符 6"/>
          <p:cNvSpPr>
            <a:spLocks noGrp="1"/>
          </p:cNvSpPr>
          <p:nvPr>
            <p:ph type="body" sz="quarter" idx="10" hasCustomPrompt="1"/>
          </p:nvPr>
        </p:nvSpPr>
        <p:spPr>
          <a:xfrm>
            <a:off x="1219835" y="2028825"/>
            <a:ext cx="3004185" cy="491490"/>
          </a:xfrm>
          <a:prstGeom prst="rect">
            <a:avLst/>
          </a:prstGeom>
        </p:spPr>
        <p:txBody>
          <a:bodyPr/>
          <a:lstStyle>
            <a:lvl1pPr marL="0" indent="0" algn="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3" name="文本占位符 13"/>
          <p:cNvSpPr>
            <a:spLocks noGrp="1"/>
          </p:cNvSpPr>
          <p:nvPr>
            <p:ph type="body" sz="quarter" idx="12" hasCustomPrompt="1"/>
          </p:nvPr>
        </p:nvSpPr>
        <p:spPr>
          <a:xfrm>
            <a:off x="1151255" y="2769870"/>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4" name="文本占位符 6"/>
          <p:cNvSpPr>
            <a:spLocks noGrp="1"/>
          </p:cNvSpPr>
          <p:nvPr>
            <p:ph type="body" sz="quarter" idx="13" hasCustomPrompt="1"/>
          </p:nvPr>
        </p:nvSpPr>
        <p:spPr>
          <a:xfrm>
            <a:off x="7851750" y="2047900"/>
            <a:ext cx="3503250" cy="491474"/>
          </a:xfrm>
          <a:prstGeom prst="rect">
            <a:avLst/>
          </a:prstGeom>
        </p:spPr>
        <p:txBody>
          <a:bodyPr/>
          <a:lstStyle>
            <a:lvl1pPr marL="0" indent="0" algn="l">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5" name="文本占位符 13"/>
          <p:cNvSpPr>
            <a:spLocks noGrp="1"/>
          </p:cNvSpPr>
          <p:nvPr>
            <p:ph type="body" sz="quarter" idx="14" hasCustomPrompt="1"/>
          </p:nvPr>
        </p:nvSpPr>
        <p:spPr>
          <a:xfrm>
            <a:off x="7851775" y="2769870"/>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6" name="文本占位符 6"/>
          <p:cNvSpPr>
            <a:spLocks noGrp="1"/>
          </p:cNvSpPr>
          <p:nvPr>
            <p:ph type="body" sz="quarter" idx="15" hasCustomPrompt="1"/>
          </p:nvPr>
        </p:nvSpPr>
        <p:spPr>
          <a:xfrm>
            <a:off x="2825750" y="4457700"/>
            <a:ext cx="1398270" cy="491490"/>
          </a:xfrm>
          <a:prstGeom prst="rect">
            <a:avLst/>
          </a:prstGeom>
        </p:spPr>
        <p:txBody>
          <a:bodyPr/>
          <a:lstStyle>
            <a:lvl1pPr marL="0" indent="0" algn="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7" name="文本占位符 13"/>
          <p:cNvSpPr>
            <a:spLocks noGrp="1"/>
          </p:cNvSpPr>
          <p:nvPr>
            <p:ph type="body" sz="quarter" idx="16" hasCustomPrompt="1"/>
          </p:nvPr>
        </p:nvSpPr>
        <p:spPr>
          <a:xfrm>
            <a:off x="1151255" y="5198745"/>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9" name="文本占位符 6"/>
          <p:cNvSpPr>
            <a:spLocks noGrp="1"/>
          </p:cNvSpPr>
          <p:nvPr>
            <p:ph type="body" sz="quarter" idx="17" hasCustomPrompt="1"/>
          </p:nvPr>
        </p:nvSpPr>
        <p:spPr>
          <a:xfrm>
            <a:off x="7851750" y="4476775"/>
            <a:ext cx="3503250" cy="491474"/>
          </a:xfrm>
          <a:prstGeom prst="rect">
            <a:avLst/>
          </a:prstGeom>
        </p:spPr>
        <p:txBody>
          <a:bodyPr/>
          <a:lstStyle>
            <a:lvl1pPr marL="0" indent="0" algn="l">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40" name="文本占位符 13"/>
          <p:cNvSpPr>
            <a:spLocks noGrp="1"/>
          </p:cNvSpPr>
          <p:nvPr>
            <p:ph type="body" sz="quarter" idx="18" hasCustomPrompt="1"/>
          </p:nvPr>
        </p:nvSpPr>
        <p:spPr>
          <a:xfrm>
            <a:off x="7851775" y="5198745"/>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41" name="文本占位符 6"/>
          <p:cNvSpPr>
            <a:spLocks noGrp="1"/>
          </p:cNvSpPr>
          <p:nvPr>
            <p:ph type="body" sz="quarter" idx="19" hasCustomPrompt="1"/>
          </p:nvPr>
        </p:nvSpPr>
        <p:spPr>
          <a:xfrm>
            <a:off x="4299925" y="3558247"/>
            <a:ext cx="3503250" cy="491474"/>
          </a:xfrm>
          <a:prstGeom prst="rect">
            <a:avLst/>
          </a:prstGeom>
        </p:spPr>
        <p:txBody>
          <a:bodyPr/>
          <a:lstStyle>
            <a:lvl1pPr marL="0" indent="0" algn="ctr">
              <a:buFontTx/>
              <a:buNone/>
              <a:defRPr sz="2800">
                <a:solidFill>
                  <a:schemeClr val="bg1"/>
                </a:solidFill>
                <a:latin typeface="思源黑体 Medium" charset="-122"/>
                <a:ea typeface="思源黑体 Medium" charset="-122"/>
              </a:defRPr>
            </a:lvl1pPr>
          </a:lstStyle>
          <a:p>
            <a:pPr lvl="0" fontAlgn="auto"/>
            <a:r>
              <a:rPr kumimoji="1" lang="zh-CN" altLang="en-US" strike="noStrike" noProof="1" dirty="0"/>
              <a:t>添加标题</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5"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2531" name="文本框 9"/>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1" name="矩形 10"/>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pic>
        <p:nvPicPr>
          <p:cNvPr id="23555" name="图片 10" descr="/Users/yug/ZMQ/活动/2024/deepin/ppt模版/素材/封面2.jpg封面2"/>
          <p:cNvPicPr>
            <a:picLocks noChangeAspect="1"/>
          </p:cNvPicPr>
          <p:nvPr userDrawn="1">
            <p:custDataLst>
              <p:tags r:id="rId3"/>
            </p:custDataLst>
          </p:nvPr>
        </p:nvPicPr>
        <p:blipFill>
          <a:blip r:embed="rId4"/>
          <a:srcRect l="9" r="9"/>
          <a:stretch>
            <a:fillRect/>
          </a:stretch>
        </p:blipFill>
        <p:spPr>
          <a:xfrm>
            <a:off x="0" y="0"/>
            <a:ext cx="12192000" cy="6858000"/>
          </a:xfrm>
          <a:prstGeom prst="rect">
            <a:avLst/>
          </a:prstGeom>
          <a:noFill/>
          <a:ln w="9525">
            <a:noFill/>
          </a:ln>
        </p:spPr>
      </p:pic>
      <p:pic>
        <p:nvPicPr>
          <p:cNvPr id="23556" name="图片 9" descr="深度科技LOGO标准(1)"/>
          <p:cNvPicPr>
            <a:picLocks noChangeAspect="1"/>
          </p:cNvPicPr>
          <p:nvPr userDrawn="1">
            <p:custDataLst>
              <p:tags r:id="rId5"/>
            </p:custDataLst>
          </p:nvPr>
        </p:nvPicPr>
        <p:blipFill>
          <a:blip r:embed="rId6"/>
          <a:stretch>
            <a:fillRect/>
          </a:stretch>
        </p:blipFill>
        <p:spPr>
          <a:xfrm>
            <a:off x="811213" y="355600"/>
            <a:ext cx="1441450" cy="511175"/>
          </a:xfrm>
          <a:prstGeom prst="rect">
            <a:avLst/>
          </a:prstGeom>
          <a:noFill/>
          <a:ln w="9525">
            <a:noFill/>
          </a:ln>
        </p:spPr>
      </p:pic>
      <p:sp>
        <p:nvSpPr>
          <p:cNvPr id="23557" name="文本框 11"/>
          <p:cNvSpPr txBox="1"/>
          <p:nvPr userDrawn="1">
            <p:custDataLst>
              <p:tags r:id="rId7"/>
            </p:custDataLst>
          </p:nvPr>
        </p:nvSpPr>
        <p:spPr>
          <a:xfrm>
            <a:off x="8818563" y="6148388"/>
            <a:ext cx="2589212" cy="276225"/>
          </a:xfrm>
          <a:prstGeom prst="rect">
            <a:avLst/>
          </a:prstGeom>
          <a:noFill/>
          <a:ln w="9525">
            <a:noFill/>
          </a:ln>
        </p:spPr>
        <p:txBody>
          <a:bodyPr wrap="square" anchor="t" anchorCtr="0">
            <a:spAutoFit/>
          </a:bodyPr>
          <a:p>
            <a:pPr lvl="0" algn="dist"/>
            <a:r>
              <a:rPr lang="en-US" altLang="zh-CN" sz="1200" b="1" dirty="0">
                <a:solidFill>
                  <a:schemeClr val="bg2"/>
                </a:solidFill>
                <a:latin typeface="思源黑体 Medium" charset="-122"/>
                <a:ea typeface="思源黑体 Medium" charset="-122"/>
              </a:rPr>
              <a:t>www.deepin.org</a:t>
            </a:r>
            <a:endParaRPr lang="en-US" altLang="zh-CN" sz="1200" b="1" dirty="0">
              <a:solidFill>
                <a:schemeClr val="bg2"/>
              </a:solidFill>
              <a:latin typeface="思源黑体 Medium" charset="-122"/>
              <a:ea typeface="思源黑体 Medium" charset="-122"/>
            </a:endParaRPr>
          </a:p>
        </p:txBody>
      </p:sp>
      <p:sp>
        <p:nvSpPr>
          <p:cNvPr id="23558" name="文本框 37"/>
          <p:cNvSpPr txBox="1"/>
          <p:nvPr userDrawn="1">
            <p:custDataLst>
              <p:tags r:id="rId8"/>
            </p:custDataLst>
          </p:nvPr>
        </p:nvSpPr>
        <p:spPr>
          <a:xfrm>
            <a:off x="9591675" y="449263"/>
            <a:ext cx="2009775" cy="354012"/>
          </a:xfrm>
          <a:prstGeom prst="rect">
            <a:avLst/>
          </a:prstGeom>
          <a:noFill/>
          <a:ln w="9525">
            <a:noFill/>
          </a:ln>
        </p:spPr>
        <p:txBody>
          <a:bodyPr wrap="square" anchor="t" anchorCtr="0"/>
          <a:p>
            <a:pPr lvl="0"/>
            <a:r>
              <a:rPr lang="zh-CN" altLang="en-US" sz="1400">
                <a:solidFill>
                  <a:schemeClr val="bg1"/>
                </a:solidFill>
                <a:latin typeface="Source Han Sans SC Normal" charset="-122"/>
                <a:ea typeface="Source Han Sans SC Normal" charset="-122"/>
              </a:rPr>
              <a:t>以用为本</a:t>
            </a:r>
            <a:r>
              <a:rPr lang="en-US" altLang="zh-CN" sz="1400">
                <a:solidFill>
                  <a:schemeClr val="bg1"/>
                </a:solidFill>
                <a:latin typeface="Source Han Sans SC Normal" charset="-122"/>
                <a:ea typeface="Source Han Sans SC Normal" charset="-122"/>
              </a:rPr>
              <a:t> </a:t>
            </a:r>
            <a:r>
              <a:rPr lang="zh-CN" altLang="en-US" sz="1400">
                <a:solidFill>
                  <a:schemeClr val="bg1"/>
                </a:solidFill>
                <a:latin typeface="Source Han Sans SC Normal" charset="-122"/>
                <a:ea typeface="Source Han Sans SC Normal" charset="-122"/>
              </a:rPr>
              <a:t>拥抱创新</a:t>
            </a:r>
            <a:endParaRPr lang="zh-CN" altLang="en-US" sz="1400">
              <a:solidFill>
                <a:schemeClr val="bg1"/>
              </a:solidFill>
              <a:latin typeface="Source Han Sans SC Normal" charset="-122"/>
              <a:ea typeface="Source Han Sans SC Normal" charset="-122"/>
            </a:endParaRPr>
          </a:p>
        </p:txBody>
      </p:sp>
      <p:sp>
        <p:nvSpPr>
          <p:cNvPr id="40" name="矩形 39"/>
          <p:cNvSpPr/>
          <p:nvPr userDrawn="1">
            <p:custDataLst>
              <p:tags r:id="rId9"/>
            </p:custDataLst>
          </p:nvPr>
        </p:nvSpPr>
        <p:spPr>
          <a:xfrm>
            <a:off x="9491663"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 name="标题 2"/>
          <p:cNvSpPr>
            <a:spLocks noGrp="1"/>
          </p:cNvSpPr>
          <p:nvPr>
            <p:ph type="ctrTitle" hasCustomPrompt="1"/>
          </p:nvPr>
        </p:nvSpPr>
        <p:spPr>
          <a:xfrm>
            <a:off x="812165" y="1141095"/>
            <a:ext cx="8646795" cy="2186940"/>
          </a:xfrm>
        </p:spPr>
        <p:txBody>
          <a:bodyPr anchor="b">
            <a:normAutofit/>
          </a:bodyPr>
          <a:lstStyle>
            <a:lvl1pPr algn="l">
              <a:lnSpc>
                <a:spcPct val="130000"/>
              </a:lnSpc>
              <a:defRPr sz="5400">
                <a:solidFill>
                  <a:schemeClr val="bg1"/>
                </a:solidFill>
                <a:effectLst/>
              </a:defRPr>
            </a:lvl1pPr>
          </a:lstStyle>
          <a:p>
            <a:pPr fontAlgn="auto"/>
            <a:r>
              <a:rPr lang="en-US" altLang="zh-CN" strike="noStrike" noProof="1" dirty="0"/>
              <a:t>Thanks  For  W</a:t>
            </a:r>
            <a:r>
              <a:rPr lang="en-US" altLang="zh-CN" strike="noStrike" noProof="1" dirty="0"/>
              <a:t>atching</a:t>
            </a:r>
            <a:endParaRPr lang="en-US" altLang="zh-CN" strike="noStrike" noProof="1"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fontAlgn="base"/>
            <a:fld id="{82F288E0-7875-42C4-84C8-98DBBD3BF4D2}" type="datetimeFigureOut">
              <a:rPr lang="zh-CN" altLang="en-US" strike="noStrike" noProof="1" smtClean="0">
                <a:latin typeface="Calibri" panose="020F0502020204030204" charset="0"/>
                <a:ea typeface="宋体" pitchFamily="2" charset="-122"/>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8610600" y="6356350"/>
            <a:ext cx="2743200" cy="365125"/>
          </a:xfrm>
        </p:spPr>
        <p:txBody>
          <a:bodyPr/>
          <a:lstStyle/>
          <a:p>
            <a:pPr fontAlgn="base"/>
            <a:fld id="{7D9BB5D0-35E4-459D-AEF3-FE4D7C45CC19}" type="slidenum">
              <a:rPr lang="zh-CN" altLang="en-US" strike="noStrike" noProof="1" smtClean="0">
                <a:latin typeface="Calibri" panose="020F0502020204030204" charset="0"/>
                <a:ea typeface="宋体" pitchFamily="2"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封面">
    <p:bg>
      <p:bgPr>
        <a:noFill/>
        <a:effectLst/>
      </p:bgPr>
    </p:bg>
    <p:spTree>
      <p:nvGrpSpPr>
        <p:cNvPr id="1" name=""/>
        <p:cNvGrpSpPr/>
        <p:nvPr/>
      </p:nvGrpSpPr>
      <p:grpSpPr>
        <a:xfrm>
          <a:off x="0" y="0"/>
          <a:ext cx="0" cy="0"/>
          <a:chOff x="0" y="0"/>
          <a:chExt cx="0" cy="0"/>
        </a:xfrm>
      </p:grpSpPr>
      <p:pic>
        <p:nvPicPr>
          <p:cNvPr id="2051" name="图片 10" descr="封面"/>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8" name="矩形 7"/>
          <p:cNvSpPr/>
          <p:nvPr userDrawn="1">
            <p:custDataLst>
              <p:tags r:id="rId3"/>
            </p:custDataLst>
          </p:nvPr>
        </p:nvSpPr>
        <p:spPr>
          <a:xfrm>
            <a:off x="811213" y="6148388"/>
            <a:ext cx="104775" cy="255588"/>
          </a:xfrm>
          <a:prstGeom prst="rect">
            <a:avLst/>
          </a:prstGeom>
          <a:solidFill>
            <a:srgbClr val="1DAAFA"/>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zh-CN" altLang="en-US" strike="noStrike" noProof="1"/>
          </a:p>
        </p:txBody>
      </p:sp>
      <p:pic>
        <p:nvPicPr>
          <p:cNvPr id="2053" name="图片 8" descr="深度科技LOGO标准(1)"/>
          <p:cNvPicPr>
            <a:picLocks noChangeAspect="1"/>
          </p:cNvPicPr>
          <p:nvPr userDrawn="1">
            <p:custDataLst>
              <p:tags r:id="rId4"/>
            </p:custDataLst>
          </p:nvPr>
        </p:nvPicPr>
        <p:blipFill>
          <a:blip r:embed="rId5"/>
          <a:stretch>
            <a:fillRect/>
          </a:stretch>
        </p:blipFill>
        <p:spPr>
          <a:xfrm>
            <a:off x="811213" y="355600"/>
            <a:ext cx="1404937" cy="498475"/>
          </a:xfrm>
          <a:prstGeom prst="rect">
            <a:avLst/>
          </a:prstGeom>
          <a:noFill/>
          <a:ln w="9525">
            <a:noFill/>
          </a:ln>
        </p:spPr>
      </p:pic>
      <p:sp>
        <p:nvSpPr>
          <p:cNvPr id="2054" name="文本框 14"/>
          <p:cNvSpPr txBox="1"/>
          <p:nvPr userDrawn="1">
            <p:custDataLst>
              <p:tags r:id="rId6"/>
            </p:custDataLst>
          </p:nvPr>
        </p:nvSpPr>
        <p:spPr>
          <a:xfrm>
            <a:off x="939800" y="6126163"/>
            <a:ext cx="1841500" cy="354012"/>
          </a:xfrm>
          <a:prstGeom prst="rect">
            <a:avLst/>
          </a:prstGeom>
          <a:noFill/>
          <a:ln w="9525">
            <a:noFill/>
          </a:ln>
        </p:spPr>
        <p:txBody>
          <a:bodyPr wrap="square" anchor="t" anchorCtr="0"/>
          <a:p>
            <a:pPr lvl="0" algn="dist"/>
            <a:r>
              <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以用为本</a:t>
            </a:r>
            <a:r>
              <a:rPr lang="en-US" altLang="zh-CN"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 </a:t>
            </a:r>
            <a:r>
              <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rPr>
              <a:t>拥抱创新</a:t>
            </a:r>
            <a:endParaRPr lang="zh-CN" altLang="en-US" sz="1400">
              <a:solidFill>
                <a:schemeClr val="bg1"/>
              </a:solidFill>
              <a:latin typeface="Noto Sans CJK SC Medium" panose="020B0600000000000000" charset="-122"/>
              <a:ea typeface="Noto Sans CJK SC Medium" panose="020B0600000000000000" charset="-122"/>
              <a:cs typeface="Noto Sans CJK SC Medium" panose="020B0600000000000000" charset="-122"/>
            </a:endParaRPr>
          </a:p>
        </p:txBody>
      </p:sp>
      <p:sp>
        <p:nvSpPr>
          <p:cNvPr id="2055" name="文本框 11"/>
          <p:cNvSpPr txBox="1"/>
          <p:nvPr userDrawn="1">
            <p:custDataLst>
              <p:tags r:id="rId7"/>
            </p:custDataLst>
          </p:nvPr>
        </p:nvSpPr>
        <p:spPr>
          <a:xfrm>
            <a:off x="8818563" y="6148388"/>
            <a:ext cx="2589212" cy="275590"/>
          </a:xfrm>
          <a:prstGeom prst="rect">
            <a:avLst/>
          </a:prstGeom>
          <a:noFill/>
          <a:ln w="9525">
            <a:noFill/>
          </a:ln>
        </p:spPr>
        <p:txBody>
          <a:bodyPr wrap="square" anchor="t" anchorCtr="0">
            <a:spAutoFit/>
          </a:bodyPr>
          <a:p>
            <a:pPr lvl="0" algn="dist"/>
            <a:r>
              <a:rPr lang="en-US" altLang="zh-CN" sz="1200" b="1" dirty="0">
                <a:solidFill>
                  <a:schemeClr val="bg2"/>
                </a:solidFill>
                <a:latin typeface="Noto Sans CJK SC Medium" panose="020B0600000000000000" charset="-122"/>
                <a:ea typeface="Noto Sans CJK SC Medium" panose="020B0600000000000000" charset="-122"/>
              </a:rPr>
              <a:t>www.deepin.org</a:t>
            </a:r>
            <a:endParaRPr lang="en-US" altLang="zh-CN" sz="1200" b="1" dirty="0">
              <a:solidFill>
                <a:schemeClr val="bg2"/>
              </a:solidFill>
              <a:latin typeface="Noto Sans CJK SC Medium" panose="020B0600000000000000" charset="-122"/>
              <a:ea typeface="Noto Sans CJK SC Medium" panose="020B0600000000000000" charset="-122"/>
            </a:endParaRPr>
          </a:p>
        </p:txBody>
      </p:sp>
      <p:sp>
        <p:nvSpPr>
          <p:cNvPr id="2" name="标题 1"/>
          <p:cNvSpPr>
            <a:spLocks noGrp="1"/>
          </p:cNvSpPr>
          <p:nvPr>
            <p:ph type="ctrTitle" hasCustomPrompt="1"/>
          </p:nvPr>
        </p:nvSpPr>
        <p:spPr>
          <a:xfrm>
            <a:off x="812165" y="1141095"/>
            <a:ext cx="8646795" cy="2186940"/>
          </a:xfrm>
        </p:spPr>
        <p:txBody>
          <a:bodyPr anchor="b">
            <a:normAutofit/>
          </a:bodyPr>
          <a:lstStyle>
            <a:lvl1pPr algn="l">
              <a:lnSpc>
                <a:spcPct val="130000"/>
              </a:lnSpc>
              <a:defRPr sz="6600">
                <a:solidFill>
                  <a:schemeClr val="bg1"/>
                </a:solidFill>
                <a:effectLst/>
                <a:latin typeface="Noto Sans CJK SC Medium" panose="020B0600000000000000" charset="-122"/>
                <a:ea typeface="Noto Sans CJK SC Medium" panose="020B0600000000000000" charset="-122"/>
              </a:defRPr>
            </a:lvl1pPr>
          </a:lstStyle>
          <a:p>
            <a:pPr fontAlgn="auto"/>
            <a:r>
              <a:rPr lang="zh-CN" altLang="en-US" strike="noStrike" noProof="1" dirty="0"/>
              <a:t>单击此处添加标题</a:t>
            </a:r>
            <a:endParaRPr lang="zh-CN" altLang="en-US" strike="noStrike" noProof="1" dirty="0"/>
          </a:p>
        </p:txBody>
      </p:sp>
      <p:sp>
        <p:nvSpPr>
          <p:cNvPr id="3" name="副标题 2"/>
          <p:cNvSpPr>
            <a:spLocks noGrp="1"/>
          </p:cNvSpPr>
          <p:nvPr>
            <p:ph type="subTitle" idx="1" hasCustomPrompt="1"/>
          </p:nvPr>
        </p:nvSpPr>
        <p:spPr>
          <a:xfrm>
            <a:off x="812165" y="3501390"/>
            <a:ext cx="8646795" cy="636270"/>
          </a:xfrm>
        </p:spPr>
        <p:txBody>
          <a:bodyPr>
            <a:normAutofit/>
          </a:bodyPr>
          <a:lstStyle>
            <a:lvl1pPr marL="0" indent="0" algn="l">
              <a:buNone/>
              <a:defRPr sz="2400">
                <a:solidFill>
                  <a:schemeClr val="bg1"/>
                </a:solidFill>
                <a:effectLst/>
                <a:latin typeface="Noto Sans CJK SC Medium" panose="020B0600000000000000" charset="-122"/>
                <a:ea typeface="Noto Sans CJK SC Medium" panose="020B0600000000000000"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单击此处添加副标题</a:t>
            </a:r>
            <a:endParaRPr lang="zh-CN" altLang="en-US" strike="noStrike" noProof="1" dirty="0"/>
          </a:p>
        </p:txBody>
      </p:sp>
      <p:sp>
        <p:nvSpPr>
          <p:cNvPr id="15" name="文本占位符 12"/>
          <p:cNvSpPr>
            <a:spLocks noGrp="1"/>
          </p:cNvSpPr>
          <p:nvPr>
            <p:ph type="body" sz="quarter" idx="11" hasCustomPrompt="1"/>
          </p:nvPr>
        </p:nvSpPr>
        <p:spPr>
          <a:xfrm>
            <a:off x="812165" y="4839970"/>
            <a:ext cx="8646795" cy="505460"/>
          </a:xfrm>
          <a:prstGeom prst="rect">
            <a:avLst/>
          </a:prstGeom>
        </p:spPr>
        <p:txBody>
          <a:bodyPr anchor="t"/>
          <a:lstStyle>
            <a:lvl1pPr marL="0" indent="0" algn="l">
              <a:buFontTx/>
              <a:buNone/>
              <a:defRPr sz="1800" b="0" i="0">
                <a:solidFill>
                  <a:schemeClr val="bg1"/>
                </a:solidFill>
                <a:latin typeface="Noto Sans CJK SC" panose="020B0500000000000000" charset="-122"/>
                <a:ea typeface="Noto Sans CJK SC" panose="020B0500000000000000" charset="-122"/>
              </a:defRPr>
            </a:lvl1pPr>
          </a:lstStyle>
          <a:p>
            <a:pPr lvl="0" fontAlgn="auto"/>
            <a:r>
              <a:rPr kumimoji="1" lang="zh-CN" altLang="en-US" strike="noStrike" noProof="1" dirty="0"/>
              <a:t>单击此处编辑标题样式</a:t>
            </a:r>
            <a:endParaRPr kumimoji="1"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目录">
    <p:bg>
      <p:bgPr>
        <a:noFill/>
        <a:effectLst/>
      </p:bgPr>
    </p:bg>
    <p:spTree>
      <p:nvGrpSpPr>
        <p:cNvPr id="1" name=""/>
        <p:cNvGrpSpPr/>
        <p:nvPr/>
      </p:nvGrpSpPr>
      <p:grpSpPr>
        <a:xfrm>
          <a:off x="0" y="0"/>
          <a:ext cx="0" cy="0"/>
          <a:chOff x="0" y="0"/>
          <a:chExt cx="0" cy="0"/>
        </a:xfrm>
      </p:grpSpPr>
      <p:pic>
        <p:nvPicPr>
          <p:cNvPr id="3075" name="图片 13" descr="目录"/>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3076" name="文本框 14"/>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6" name="矩形 1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3" name="文本占位符 3"/>
          <p:cNvSpPr>
            <a:spLocks noGrp="1"/>
          </p:cNvSpPr>
          <p:nvPr>
            <p:ph type="body" sz="quarter" idx="23" hasCustomPrompt="1"/>
          </p:nvPr>
        </p:nvSpPr>
        <p:spPr>
          <a:xfrm>
            <a:off x="934720" y="1938020"/>
            <a:ext cx="1583690" cy="700405"/>
          </a:xfrm>
          <a:prstGeom prst="rect">
            <a:avLst/>
          </a:prstGeom>
        </p:spPr>
        <p:txBody>
          <a:bodyPr anchor="t"/>
          <a:lstStyle>
            <a:lvl1pPr marL="0" indent="0" algn="l">
              <a:buFontTx/>
              <a:buNone/>
              <a:defRPr sz="4000" b="1" i="0">
                <a:solidFill>
                  <a:srgbClr val="145CEF"/>
                </a:solidFill>
                <a:latin typeface="思源黑体 Medium" charset="-122"/>
                <a:ea typeface="思源黑体 Medium" charset="-122"/>
              </a:defRPr>
            </a:lvl1pPr>
          </a:lstStyle>
          <a:p>
            <a:pPr lvl="0" fontAlgn="auto"/>
            <a:r>
              <a:rPr kumimoji="1" lang="zh-CN" altLang="en-US" strike="noStrike" noProof="1" dirty="0"/>
              <a:t>目 录</a:t>
            </a:r>
            <a:endParaRPr kumimoji="1" lang="zh-CN" altLang="en-US" strike="noStrike" noProof="1" dirty="0"/>
          </a:p>
        </p:txBody>
      </p:sp>
      <p:sp>
        <p:nvSpPr>
          <p:cNvPr id="2" name="文本占位符 3"/>
          <p:cNvSpPr>
            <a:spLocks noGrp="1"/>
          </p:cNvSpPr>
          <p:nvPr>
            <p:ph type="body" sz="quarter" idx="13" hasCustomPrompt="1"/>
          </p:nvPr>
        </p:nvSpPr>
        <p:spPr>
          <a:xfrm>
            <a:off x="934720" y="1147445"/>
            <a:ext cx="3300095" cy="700405"/>
          </a:xfrm>
          <a:prstGeom prst="rect">
            <a:avLst/>
          </a:prstGeom>
        </p:spPr>
        <p:txBody>
          <a:bodyPr anchor="t"/>
          <a:lstStyle>
            <a:lvl1pPr marL="0" indent="0" algn="l">
              <a:buFontTx/>
              <a:buNone/>
              <a:defRPr sz="4800" b="1" i="0">
                <a:solidFill>
                  <a:schemeClr val="tx1"/>
                </a:solidFill>
                <a:latin typeface="思源黑体 Medium" charset="-122"/>
                <a:ea typeface="思源黑体 Medium" charset="-122"/>
              </a:defRPr>
            </a:lvl1pPr>
          </a:lstStyle>
          <a:p>
            <a:pPr lvl="0" fontAlgn="auto"/>
            <a:r>
              <a:rPr kumimoji="1" lang="en-US" altLang="zh-CN" strike="noStrike" noProof="1" dirty="0"/>
              <a:t>C</a:t>
            </a:r>
            <a:r>
              <a:rPr kumimoji="1" lang="en-US" altLang="zh-CN" strike="noStrike" noProof="1" dirty="0"/>
              <a:t>ontent</a:t>
            </a:r>
            <a:endParaRPr kumimoji="1" lang="en-US" altLang="zh-CN" strike="noStrike" noProof="1" dirty="0"/>
          </a:p>
        </p:txBody>
      </p:sp>
      <p:sp>
        <p:nvSpPr>
          <p:cNvPr id="4" name="文本占位符 3"/>
          <p:cNvSpPr>
            <a:spLocks noGrp="1"/>
          </p:cNvSpPr>
          <p:nvPr>
            <p:ph type="body" sz="quarter" idx="12" hasCustomPrompt="1"/>
          </p:nvPr>
        </p:nvSpPr>
        <p:spPr>
          <a:xfrm>
            <a:off x="1063625" y="326644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01</a:t>
            </a:r>
            <a:endParaRPr kumimoji="1" lang="zh-CN" altLang="en-US" strike="noStrike" noProof="1" dirty="0"/>
          </a:p>
        </p:txBody>
      </p:sp>
      <p:sp>
        <p:nvSpPr>
          <p:cNvPr id="3" name="文本占位符 3"/>
          <p:cNvSpPr>
            <a:spLocks noGrp="1"/>
          </p:cNvSpPr>
          <p:nvPr>
            <p:ph type="body" sz="quarter" idx="24" hasCustomPrompt="1"/>
          </p:nvPr>
        </p:nvSpPr>
        <p:spPr>
          <a:xfrm>
            <a:off x="1946275" y="328104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5" name="文本占位符 3"/>
          <p:cNvSpPr>
            <a:spLocks noGrp="1"/>
          </p:cNvSpPr>
          <p:nvPr>
            <p:ph type="body" sz="quarter" idx="25" hasCustomPrompt="1"/>
          </p:nvPr>
        </p:nvSpPr>
        <p:spPr>
          <a:xfrm>
            <a:off x="1936115" y="369951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6" name="文本占位符 5"/>
          <p:cNvSpPr>
            <a:spLocks noGrp="1"/>
          </p:cNvSpPr>
          <p:nvPr>
            <p:ph type="body" sz="quarter" idx="26" hasCustomPrompt="1"/>
          </p:nvPr>
        </p:nvSpPr>
        <p:spPr>
          <a:xfrm>
            <a:off x="4685030" y="3256915"/>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02</a:t>
            </a:r>
            <a:endParaRPr kumimoji="1" lang="zh-CN" altLang="en-US" strike="noStrike" noProof="1" dirty="0"/>
          </a:p>
        </p:txBody>
      </p:sp>
      <p:sp>
        <p:nvSpPr>
          <p:cNvPr id="7" name="文本占位符 3"/>
          <p:cNvSpPr>
            <a:spLocks noGrp="1"/>
          </p:cNvSpPr>
          <p:nvPr>
            <p:ph type="body" sz="quarter" idx="27" hasCustomPrompt="1"/>
          </p:nvPr>
        </p:nvSpPr>
        <p:spPr>
          <a:xfrm>
            <a:off x="5567680" y="3271520"/>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8" name="文本占位符 3"/>
          <p:cNvSpPr>
            <a:spLocks noGrp="1"/>
          </p:cNvSpPr>
          <p:nvPr>
            <p:ph type="body" sz="quarter" idx="28" hasCustomPrompt="1"/>
          </p:nvPr>
        </p:nvSpPr>
        <p:spPr>
          <a:xfrm>
            <a:off x="5557520" y="3689985"/>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9" name="文本占位符 8"/>
          <p:cNvSpPr>
            <a:spLocks noGrp="1"/>
          </p:cNvSpPr>
          <p:nvPr>
            <p:ph type="body" sz="quarter" idx="29" hasCustomPrompt="1"/>
          </p:nvPr>
        </p:nvSpPr>
        <p:spPr>
          <a:xfrm>
            <a:off x="8306435" y="327152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03</a:t>
            </a:r>
            <a:endParaRPr kumimoji="1" lang="zh-CN" altLang="en-US" strike="noStrike" noProof="1" dirty="0"/>
          </a:p>
        </p:txBody>
      </p:sp>
      <p:sp>
        <p:nvSpPr>
          <p:cNvPr id="11" name="文本占位符 3"/>
          <p:cNvSpPr>
            <a:spLocks noGrp="1"/>
          </p:cNvSpPr>
          <p:nvPr>
            <p:ph type="body" sz="quarter" idx="30" hasCustomPrompt="1"/>
          </p:nvPr>
        </p:nvSpPr>
        <p:spPr>
          <a:xfrm>
            <a:off x="9189085" y="328612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12" name="文本占位符 3"/>
          <p:cNvSpPr>
            <a:spLocks noGrp="1"/>
          </p:cNvSpPr>
          <p:nvPr>
            <p:ph type="body" sz="quarter" idx="31" hasCustomPrompt="1"/>
          </p:nvPr>
        </p:nvSpPr>
        <p:spPr>
          <a:xfrm>
            <a:off x="9178925" y="370459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14" name="文本占位符 13"/>
          <p:cNvSpPr>
            <a:spLocks noGrp="1"/>
          </p:cNvSpPr>
          <p:nvPr>
            <p:ph type="body" sz="quarter" idx="32" hasCustomPrompt="1"/>
          </p:nvPr>
        </p:nvSpPr>
        <p:spPr>
          <a:xfrm>
            <a:off x="1063625" y="464947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04</a:t>
            </a:r>
            <a:endParaRPr kumimoji="1" lang="zh-CN" altLang="en-US" strike="noStrike" noProof="1" dirty="0"/>
          </a:p>
        </p:txBody>
      </p:sp>
      <p:sp>
        <p:nvSpPr>
          <p:cNvPr id="15" name="文本占位符 3"/>
          <p:cNvSpPr>
            <a:spLocks noGrp="1"/>
          </p:cNvSpPr>
          <p:nvPr>
            <p:ph type="body" sz="quarter" idx="33" hasCustomPrompt="1"/>
          </p:nvPr>
        </p:nvSpPr>
        <p:spPr>
          <a:xfrm>
            <a:off x="1946275" y="466407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17" name="文本占位符 3"/>
          <p:cNvSpPr>
            <a:spLocks noGrp="1"/>
          </p:cNvSpPr>
          <p:nvPr>
            <p:ph type="body" sz="quarter" idx="34" hasCustomPrompt="1"/>
          </p:nvPr>
        </p:nvSpPr>
        <p:spPr>
          <a:xfrm>
            <a:off x="1936115" y="508254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18" name="文本占位符 17"/>
          <p:cNvSpPr>
            <a:spLocks noGrp="1"/>
          </p:cNvSpPr>
          <p:nvPr>
            <p:ph type="body" sz="quarter" idx="35" hasCustomPrompt="1"/>
          </p:nvPr>
        </p:nvSpPr>
        <p:spPr>
          <a:xfrm>
            <a:off x="4685030" y="4639945"/>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05</a:t>
            </a:r>
            <a:endParaRPr kumimoji="1" lang="zh-CN" altLang="en-US" strike="noStrike" noProof="1" dirty="0"/>
          </a:p>
        </p:txBody>
      </p:sp>
      <p:sp>
        <p:nvSpPr>
          <p:cNvPr id="20" name="文本占位符 3"/>
          <p:cNvSpPr>
            <a:spLocks noGrp="1"/>
          </p:cNvSpPr>
          <p:nvPr>
            <p:ph type="body" sz="quarter" idx="36" hasCustomPrompt="1"/>
          </p:nvPr>
        </p:nvSpPr>
        <p:spPr>
          <a:xfrm>
            <a:off x="5567680" y="4654550"/>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1" name="文本占位符 3"/>
          <p:cNvSpPr>
            <a:spLocks noGrp="1"/>
          </p:cNvSpPr>
          <p:nvPr>
            <p:ph type="body" sz="quarter" idx="37" hasCustomPrompt="1"/>
          </p:nvPr>
        </p:nvSpPr>
        <p:spPr>
          <a:xfrm>
            <a:off x="5557520" y="5073015"/>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
        <p:nvSpPr>
          <p:cNvPr id="23" name="文本占位符 22"/>
          <p:cNvSpPr>
            <a:spLocks noGrp="1"/>
          </p:cNvSpPr>
          <p:nvPr>
            <p:ph type="body" sz="quarter" idx="38" hasCustomPrompt="1"/>
          </p:nvPr>
        </p:nvSpPr>
        <p:spPr>
          <a:xfrm>
            <a:off x="8306435" y="4654550"/>
            <a:ext cx="755650" cy="731520"/>
          </a:xfrm>
          <a:prstGeom prst="roundRect">
            <a:avLst/>
          </a:prstGeom>
          <a:solidFill>
            <a:srgbClr val="145CEF"/>
          </a:solidFill>
        </p:spPr>
        <p:txBody>
          <a:bodyPr anchor="ctr"/>
          <a:lstStyle>
            <a:lvl1pPr marL="0" indent="0" algn="ctr">
              <a:buFontTx/>
              <a:buNone/>
              <a:defRPr sz="3200" b="1" i="0">
                <a:solidFill>
                  <a:schemeClr val="bg1"/>
                </a:solidFill>
                <a:latin typeface="思源黑体 Medium" charset="-122"/>
                <a:ea typeface="思源黑体 Medium" charset="-122"/>
              </a:defRPr>
            </a:lvl1pPr>
          </a:lstStyle>
          <a:p>
            <a:pPr lvl="0" fontAlgn="auto"/>
            <a:r>
              <a:rPr kumimoji="1" lang="en-US" altLang="zh-CN" strike="noStrike" noProof="1" dirty="0"/>
              <a:t>06</a:t>
            </a:r>
            <a:endParaRPr kumimoji="1" lang="zh-CN" altLang="en-US" strike="noStrike" noProof="1" dirty="0"/>
          </a:p>
        </p:txBody>
      </p:sp>
      <p:sp>
        <p:nvSpPr>
          <p:cNvPr id="24" name="文本占位符 3"/>
          <p:cNvSpPr>
            <a:spLocks noGrp="1"/>
          </p:cNvSpPr>
          <p:nvPr>
            <p:ph type="body" sz="quarter" idx="39" hasCustomPrompt="1"/>
          </p:nvPr>
        </p:nvSpPr>
        <p:spPr>
          <a:xfrm>
            <a:off x="9189085" y="4669155"/>
            <a:ext cx="2352040" cy="427990"/>
          </a:xfrm>
          <a:prstGeom prst="rect">
            <a:avLst/>
          </a:prstGeom>
        </p:spPr>
        <p:txBody>
          <a:bodyPr anchor="t"/>
          <a:lstStyle>
            <a:lvl1pPr marL="0" indent="0" algn="l">
              <a:buFontTx/>
              <a:buNone/>
              <a:defRPr sz="2200" b="1" i="0">
                <a:solidFill>
                  <a:schemeClr val="tx1"/>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6" name="文本占位符 3"/>
          <p:cNvSpPr>
            <a:spLocks noGrp="1"/>
          </p:cNvSpPr>
          <p:nvPr>
            <p:ph type="body" sz="quarter" idx="40" hasCustomPrompt="1"/>
          </p:nvPr>
        </p:nvSpPr>
        <p:spPr>
          <a:xfrm>
            <a:off x="9178925" y="5087620"/>
            <a:ext cx="2352040" cy="427990"/>
          </a:xfrm>
          <a:prstGeom prst="rect">
            <a:avLst/>
          </a:prstGeom>
        </p:spPr>
        <p:txBody>
          <a:bodyPr anchor="t"/>
          <a:lstStyle>
            <a:lvl1pPr marL="0" indent="0" algn="l">
              <a:buFontTx/>
              <a:buNone/>
              <a:defRPr sz="1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输入副标题</a:t>
            </a:r>
            <a:r>
              <a:rPr kumimoji="1" lang="zh-CN" altLang="en-US" strike="noStrike" noProof="1" dirty="0">
                <a:sym typeface="+mn-ea"/>
              </a:rPr>
              <a:t>输入副标题</a:t>
            </a:r>
            <a:endParaRPr kumimoji="1" lang="zh-CN" altLang="en-US" strike="noStrike" noProof="1" dirty="0"/>
          </a:p>
          <a:p>
            <a:pPr lvl="0" fontAlgn="auto"/>
            <a:endParaRPr kumimoji="1"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章节标题页">
    <p:bg>
      <p:bgPr>
        <a:noFill/>
        <a:effectLst/>
      </p:bgPr>
    </p:bg>
    <p:spTree>
      <p:nvGrpSpPr>
        <p:cNvPr id="1" name=""/>
        <p:cNvGrpSpPr/>
        <p:nvPr/>
      </p:nvGrpSpPr>
      <p:grpSpPr>
        <a:xfrm>
          <a:off x="0" y="0"/>
          <a:ext cx="0" cy="0"/>
          <a:chOff x="0" y="0"/>
          <a:chExt cx="0" cy="0"/>
        </a:xfrm>
      </p:grpSpPr>
      <p:pic>
        <p:nvPicPr>
          <p:cNvPr id="4099" name="图片 5" descr="章节"/>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4100" name="文本框 7"/>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 name="文本占位符 3"/>
          <p:cNvSpPr>
            <a:spLocks noGrp="1"/>
          </p:cNvSpPr>
          <p:nvPr>
            <p:ph type="body" sz="quarter" idx="12" hasCustomPrompt="1"/>
          </p:nvPr>
        </p:nvSpPr>
        <p:spPr>
          <a:xfrm>
            <a:off x="1711325" y="1762125"/>
            <a:ext cx="4120515" cy="1912620"/>
          </a:xfrm>
          <a:prstGeom prst="rect">
            <a:avLst/>
          </a:prstGeom>
        </p:spPr>
        <p:txBody>
          <a:bodyPr anchor="ctr"/>
          <a:lstStyle>
            <a:lvl1pPr marL="0" indent="0" algn="l">
              <a:buFontTx/>
              <a:buNone/>
              <a:defRPr sz="14000" b="1" i="0">
                <a:solidFill>
                  <a:srgbClr val="145CEF"/>
                </a:solidFill>
                <a:latin typeface="思源黑体 Medium" charset="-122"/>
                <a:ea typeface="思源黑体 Medium" charset="-122"/>
              </a:defRPr>
            </a:lvl1pPr>
          </a:lstStyle>
          <a:p>
            <a:pPr lvl="0" fontAlgn="auto"/>
            <a:r>
              <a:rPr kumimoji="1" lang="en-US" altLang="zh-CN" strike="noStrike" noProof="1" dirty="0"/>
              <a:t>01</a:t>
            </a:r>
            <a:endParaRPr kumimoji="1" lang="zh-CN" altLang="en-US" strike="noStrike" noProof="1" dirty="0"/>
          </a:p>
        </p:txBody>
      </p:sp>
      <p:sp>
        <p:nvSpPr>
          <p:cNvPr id="3" name="文本占位符 3"/>
          <p:cNvSpPr>
            <a:spLocks noGrp="1"/>
          </p:cNvSpPr>
          <p:nvPr>
            <p:ph type="body" sz="quarter" idx="24" hasCustomPrompt="1"/>
          </p:nvPr>
        </p:nvSpPr>
        <p:spPr>
          <a:xfrm>
            <a:off x="1711325" y="3486150"/>
            <a:ext cx="4121150" cy="858520"/>
          </a:xfrm>
          <a:prstGeom prst="rect">
            <a:avLst/>
          </a:prstGeom>
        </p:spPr>
        <p:txBody>
          <a:bodyPr anchor="t"/>
          <a:lstStyle>
            <a:lvl1pPr marL="0" indent="0" algn="l">
              <a:buFontTx/>
              <a:buNone/>
              <a:defRPr sz="48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 name="文本占位符 3"/>
          <p:cNvSpPr>
            <a:spLocks noGrp="1"/>
          </p:cNvSpPr>
          <p:nvPr>
            <p:ph type="body" sz="quarter" idx="13" hasCustomPrompt="1"/>
          </p:nvPr>
        </p:nvSpPr>
        <p:spPr>
          <a:xfrm>
            <a:off x="1711325" y="4344670"/>
            <a:ext cx="4121150" cy="858520"/>
          </a:xfrm>
          <a:prstGeom prst="rect">
            <a:avLst/>
          </a:prstGeom>
        </p:spPr>
        <p:txBody>
          <a:bodyPr anchor="t"/>
          <a:lstStyle>
            <a:lvl1pPr marL="0" indent="0" algn="l">
              <a:buFontTx/>
              <a:buNone/>
              <a:defRPr sz="2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输入标题</a:t>
            </a:r>
            <a:r>
              <a:rPr kumimoji="1" lang="zh-CN" altLang="en-US" strike="noStrike" noProof="1" dirty="0">
                <a:sym typeface="+mn-ea"/>
              </a:rPr>
              <a:t>输入标题输入标题</a:t>
            </a:r>
            <a:endParaRPr kumimoji="1" lang="zh-CN" altLang="en-US" strike="noStrike" noProof="1" dirty="0"/>
          </a:p>
          <a:p>
            <a:pPr lvl="0" fontAlgn="auto"/>
            <a:endParaRPr kumimoji="1" lang="zh-CN" altLang="en-US" strike="noStrike" noProof="1" dirty="0"/>
          </a:p>
          <a:p>
            <a:pPr lvl="0" fontAlgn="auto"/>
            <a:endParaRPr kumimoji="1"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5123" name="文本框 18"/>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Noto Sans CJK SC" panose="020B0500000000000000" charset="-122"/>
                <a:ea typeface="Noto Sans CJK SC" panose="020B0500000000000000" charset="-122"/>
                <a:cs typeface="Noto Sans CJK SC" panose="020B0500000000000000" charset="-122"/>
              </a:rPr>
              <a:t>以用为本</a:t>
            </a:r>
            <a:r>
              <a:rPr lang="en-US" altLang="zh-CN" sz="1400">
                <a:latin typeface="Noto Sans CJK SC" panose="020B0500000000000000" charset="-122"/>
                <a:ea typeface="Noto Sans CJK SC" panose="020B0500000000000000" charset="-122"/>
                <a:cs typeface="Noto Sans CJK SC" panose="020B0500000000000000" charset="-122"/>
              </a:rPr>
              <a:t> </a:t>
            </a:r>
            <a:r>
              <a:rPr lang="zh-CN" altLang="en-US" sz="1400">
                <a:latin typeface="Noto Sans CJK SC" panose="020B0500000000000000" charset="-122"/>
                <a:ea typeface="Noto Sans CJK SC" panose="020B0500000000000000" charset="-122"/>
                <a:cs typeface="Noto Sans CJK SC" panose="020B0500000000000000" charset="-122"/>
              </a:rPr>
              <a:t>拥抱创新</a:t>
            </a:r>
            <a:endParaRPr lang="zh-CN" altLang="en-US" sz="1400">
              <a:latin typeface="Noto Sans CJK SC" panose="020B0500000000000000" charset="-122"/>
              <a:ea typeface="Noto Sans CJK SC" panose="020B0500000000000000" charset="-122"/>
              <a:cs typeface="Noto Sans CJK SC" panose="020B0500000000000000" charset="-122"/>
            </a:endParaRPr>
          </a:p>
        </p:txBody>
      </p:sp>
      <p:sp>
        <p:nvSpPr>
          <p:cNvPr id="20" name="矩形 1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1" hasCustomPrompt="1"/>
          </p:nvPr>
        </p:nvSpPr>
        <p:spPr>
          <a:xfrm>
            <a:off x="1757680" y="2082800"/>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t>三级标题</a:t>
            </a:r>
            <a:endParaRPr kumimoji="1" lang="zh-CN" altLang="en-US" strike="noStrike" noProof="1" dirty="0"/>
          </a:p>
        </p:txBody>
      </p:sp>
      <p:sp>
        <p:nvSpPr>
          <p:cNvPr id="14" name="文本占位符 13"/>
          <p:cNvSpPr>
            <a:spLocks noGrp="1"/>
          </p:cNvSpPr>
          <p:nvPr>
            <p:ph type="body" sz="quarter" idx="12" hasCustomPrompt="1"/>
          </p:nvPr>
        </p:nvSpPr>
        <p:spPr>
          <a:xfrm>
            <a:off x="1752600" y="2574290"/>
            <a:ext cx="9092565" cy="60134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6" name="文本占位符 6"/>
          <p:cNvSpPr>
            <a:spLocks noGrp="1"/>
          </p:cNvSpPr>
          <p:nvPr>
            <p:ph type="body" sz="quarter" idx="14" hasCustomPrompt="1"/>
          </p:nvPr>
        </p:nvSpPr>
        <p:spPr>
          <a:xfrm>
            <a:off x="1757680" y="3400425"/>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7" name="文本占位符 13"/>
          <p:cNvSpPr>
            <a:spLocks noGrp="1"/>
          </p:cNvSpPr>
          <p:nvPr>
            <p:ph type="body" sz="quarter" idx="15" hasCustomPrompt="1"/>
          </p:nvPr>
        </p:nvSpPr>
        <p:spPr>
          <a:xfrm>
            <a:off x="1752600" y="3883025"/>
            <a:ext cx="9092565" cy="82232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8" name="文本占位符 6"/>
          <p:cNvSpPr>
            <a:spLocks noGrp="1"/>
          </p:cNvSpPr>
          <p:nvPr>
            <p:ph type="body" sz="quarter" idx="16" hasCustomPrompt="1"/>
          </p:nvPr>
        </p:nvSpPr>
        <p:spPr>
          <a:xfrm>
            <a:off x="1757680" y="4925060"/>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9" name="文本占位符 8"/>
          <p:cNvSpPr>
            <a:spLocks noGrp="1"/>
          </p:cNvSpPr>
          <p:nvPr>
            <p:ph type="body" sz="quarter" idx="17" hasCustomPrompt="1"/>
          </p:nvPr>
        </p:nvSpPr>
        <p:spPr>
          <a:xfrm>
            <a:off x="1752600" y="5395595"/>
            <a:ext cx="9092565" cy="60134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Noto Sans CJK SC" panose="020B0500000000000000" charset="-122"/>
                <a:ea typeface="Noto Sans CJK SC" panose="020B0500000000000000"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7" name="文本占位符 6"/>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Noto Sans CJK SC" panose="020B0500000000000000" charset="-122"/>
                <a:ea typeface="Noto Sans CJK SC" panose="020B0500000000000000" charset="-122"/>
              </a:defRPr>
            </a:lvl1pPr>
          </a:lstStyle>
          <a:p>
            <a:pPr lvl="0" fontAlgn="auto"/>
            <a:r>
              <a:rPr kumimoji="1" lang="en-US" altLang="zh-CN" strike="noStrike" noProof="1" dirty="0"/>
              <a:t>01</a:t>
            </a:r>
            <a:endParaRPr kumimoji="1" lang="zh-CN" altLang="en-US" strike="noStrike" noProof="1" dirty="0"/>
          </a:p>
        </p:txBody>
      </p:sp>
      <p:sp>
        <p:nvSpPr>
          <p:cNvPr id="11"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Noto Sans CJK SC" panose="020B0500000000000000" charset="-122"/>
                <a:ea typeface="Noto Sans CJK SC" panose="020B0500000000000000"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6147"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7" name="文本占位符 6"/>
          <p:cNvSpPr>
            <a:spLocks noGrp="1"/>
          </p:cNvSpPr>
          <p:nvPr>
            <p:ph type="body" sz="quarter" idx="10" hasCustomPrompt="1"/>
          </p:nvPr>
        </p:nvSpPr>
        <p:spPr>
          <a:xfrm>
            <a:off x="1817370" y="3288030"/>
            <a:ext cx="389509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8" name="文本占位符 13"/>
          <p:cNvSpPr>
            <a:spLocks noGrp="1"/>
          </p:cNvSpPr>
          <p:nvPr>
            <p:ph type="body" sz="quarter" idx="12" hasCustomPrompt="1"/>
          </p:nvPr>
        </p:nvSpPr>
        <p:spPr>
          <a:xfrm>
            <a:off x="1816735" y="3931285"/>
            <a:ext cx="3895090" cy="239839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r>
              <a:rPr kumimoji="1" lang="zh-CN" altLang="en-US" strike="noStrike" noProof="1" dirty="0">
                <a:sym typeface="+mn-ea"/>
              </a:rPr>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a:p>
            <a:pPr marL="0" marR="0" lvl="0" indent="0" algn="l" defTabSz="914400" eaLnBrk="1" fontAlgn="base" latinLnBrk="0" hangingPunct="1">
              <a:lnSpc>
                <a:spcPct val="100000"/>
              </a:lnSpc>
              <a:spcBef>
                <a:spcPct val="20000"/>
              </a:spcBef>
              <a:spcAft>
                <a:spcPct val="0"/>
              </a:spcAft>
              <a:buClrTx/>
              <a:buSzTx/>
              <a:buFontTx/>
              <a:buNone/>
              <a:defRPr/>
            </a:pPr>
            <a:endParaRPr kumimoji="1" lang="zh-CN" altLang="en-US" strike="noStrike" noProof="1" dirty="0"/>
          </a:p>
        </p:txBody>
      </p:sp>
      <p:sp>
        <p:nvSpPr>
          <p:cNvPr id="9" name="文本占位符 8"/>
          <p:cNvSpPr>
            <a:spLocks noGrp="1"/>
          </p:cNvSpPr>
          <p:nvPr>
            <p:ph type="body" sz="quarter" idx="14" hasCustomPrompt="1"/>
          </p:nvPr>
        </p:nvSpPr>
        <p:spPr>
          <a:xfrm>
            <a:off x="6611620" y="3288030"/>
            <a:ext cx="389509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11" name="文本占位符 10"/>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13"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4" name="文本占位符 13"/>
          <p:cNvSpPr>
            <a:spLocks noGrp="1"/>
          </p:cNvSpPr>
          <p:nvPr>
            <p:ph type="body" sz="quarter" idx="27" hasCustomPrompt="1"/>
          </p:nvPr>
        </p:nvSpPr>
        <p:spPr>
          <a:xfrm>
            <a:off x="6612255" y="3931285"/>
            <a:ext cx="3895090" cy="239839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r>
              <a:rPr kumimoji="1" lang="zh-CN" altLang="en-US" strike="noStrike" noProof="1" dirty="0">
                <a:sym typeface="+mn-ea"/>
              </a:rPr>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a:p>
            <a:pPr marL="0" marR="0" lvl="0" indent="0" algn="l" defTabSz="914400" eaLnBrk="1" fontAlgn="base" latinLnBrk="0" hangingPunct="1">
              <a:lnSpc>
                <a:spcPct val="100000"/>
              </a:lnSpc>
              <a:spcBef>
                <a:spcPct val="20000"/>
              </a:spcBef>
              <a:spcAft>
                <a:spcPct val="0"/>
              </a:spcAft>
              <a:buClrTx/>
              <a:buSzTx/>
              <a:buFontTx/>
              <a:buNone/>
              <a:defRPr/>
            </a:pPr>
            <a:endParaRPr kumimoji="1"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7171"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8" name="文本占位符 6"/>
          <p:cNvSpPr>
            <a:spLocks noGrp="1"/>
          </p:cNvSpPr>
          <p:nvPr>
            <p:ph type="body" sz="quarter" idx="13" hasCustomPrompt="1"/>
          </p:nvPr>
        </p:nvSpPr>
        <p:spPr>
          <a:xfrm>
            <a:off x="1264920"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9" name="文本占位符 13"/>
          <p:cNvSpPr>
            <a:spLocks noGrp="1"/>
          </p:cNvSpPr>
          <p:nvPr>
            <p:ph type="body" sz="quarter" idx="14" hasCustomPrompt="1"/>
          </p:nvPr>
        </p:nvSpPr>
        <p:spPr>
          <a:xfrm>
            <a:off x="1271905"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24" name="文本占位符 6"/>
          <p:cNvSpPr>
            <a:spLocks noGrp="1"/>
          </p:cNvSpPr>
          <p:nvPr>
            <p:ph type="body" sz="quarter" idx="15" hasCustomPrompt="1"/>
          </p:nvPr>
        </p:nvSpPr>
        <p:spPr>
          <a:xfrm>
            <a:off x="4683125"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5" name="文本占位符 13"/>
          <p:cNvSpPr>
            <a:spLocks noGrp="1"/>
          </p:cNvSpPr>
          <p:nvPr>
            <p:ph type="body" sz="quarter" idx="16" hasCustomPrompt="1"/>
          </p:nvPr>
        </p:nvSpPr>
        <p:spPr>
          <a:xfrm>
            <a:off x="4690110"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26" name="文本占位符 6"/>
          <p:cNvSpPr>
            <a:spLocks noGrp="1"/>
          </p:cNvSpPr>
          <p:nvPr>
            <p:ph type="body" sz="quarter" idx="17" hasCustomPrompt="1"/>
          </p:nvPr>
        </p:nvSpPr>
        <p:spPr>
          <a:xfrm>
            <a:off x="8057515"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7" name="文本占位符 13"/>
          <p:cNvSpPr>
            <a:spLocks noGrp="1"/>
          </p:cNvSpPr>
          <p:nvPr>
            <p:ph type="body" sz="quarter" idx="18" hasCustomPrompt="1"/>
          </p:nvPr>
        </p:nvSpPr>
        <p:spPr>
          <a:xfrm>
            <a:off x="8064500"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7" name="文本占位符 6"/>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11"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标题页">
    <p:bg>
      <p:bgPr>
        <a:noFill/>
        <a:effectLst/>
      </p:bgPr>
    </p:bg>
    <p:spTree>
      <p:nvGrpSpPr>
        <p:cNvPr id="1" name=""/>
        <p:cNvGrpSpPr/>
        <p:nvPr/>
      </p:nvGrpSpPr>
      <p:grpSpPr>
        <a:xfrm>
          <a:off x="0" y="0"/>
          <a:ext cx="0" cy="0"/>
          <a:chOff x="0" y="0"/>
          <a:chExt cx="0" cy="0"/>
        </a:xfrm>
      </p:grpSpPr>
      <p:pic>
        <p:nvPicPr>
          <p:cNvPr id="4099" name="图片 5" descr="章节"/>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4100" name="文本框 7"/>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 name="文本占位符 3"/>
          <p:cNvSpPr>
            <a:spLocks noGrp="1"/>
          </p:cNvSpPr>
          <p:nvPr>
            <p:ph type="body" sz="quarter" idx="12" hasCustomPrompt="1"/>
          </p:nvPr>
        </p:nvSpPr>
        <p:spPr>
          <a:xfrm>
            <a:off x="1711325" y="1762125"/>
            <a:ext cx="4120515" cy="1912620"/>
          </a:xfrm>
          <a:prstGeom prst="rect">
            <a:avLst/>
          </a:prstGeom>
        </p:spPr>
        <p:txBody>
          <a:bodyPr anchor="ctr"/>
          <a:lstStyle>
            <a:lvl1pPr marL="0" indent="0" algn="l">
              <a:buFontTx/>
              <a:buNone/>
              <a:defRPr sz="14000" b="1" i="0">
                <a:solidFill>
                  <a:srgbClr val="145CEF"/>
                </a:solidFill>
                <a:latin typeface="思源黑体 Medium" charset="-122"/>
                <a:ea typeface="思源黑体 Medium" charset="-122"/>
              </a:defRPr>
            </a:lvl1pPr>
          </a:lstStyle>
          <a:p>
            <a:pPr lvl="0" fontAlgn="auto"/>
            <a:r>
              <a:rPr kumimoji="1" lang="en-US" altLang="zh-CN" strike="noStrike" noProof="1" dirty="0"/>
              <a:t>01</a:t>
            </a:r>
            <a:endParaRPr kumimoji="1" lang="zh-CN" altLang="en-US" strike="noStrike" noProof="1" dirty="0"/>
          </a:p>
        </p:txBody>
      </p:sp>
      <p:sp>
        <p:nvSpPr>
          <p:cNvPr id="3" name="文本占位符 3"/>
          <p:cNvSpPr>
            <a:spLocks noGrp="1"/>
          </p:cNvSpPr>
          <p:nvPr>
            <p:ph type="body" sz="quarter" idx="24" hasCustomPrompt="1"/>
          </p:nvPr>
        </p:nvSpPr>
        <p:spPr>
          <a:xfrm>
            <a:off x="1711325" y="3486150"/>
            <a:ext cx="4121150" cy="858520"/>
          </a:xfrm>
          <a:prstGeom prst="rect">
            <a:avLst/>
          </a:prstGeom>
        </p:spPr>
        <p:txBody>
          <a:bodyPr anchor="t"/>
          <a:lstStyle>
            <a:lvl1pPr marL="0" indent="0" algn="l">
              <a:buFontTx/>
              <a:buNone/>
              <a:defRPr sz="48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标题</a:t>
            </a:r>
            <a:endParaRPr kumimoji="1" lang="zh-CN" altLang="en-US" strike="noStrike" noProof="1" dirty="0"/>
          </a:p>
        </p:txBody>
      </p:sp>
      <p:sp>
        <p:nvSpPr>
          <p:cNvPr id="2" name="文本占位符 3"/>
          <p:cNvSpPr>
            <a:spLocks noGrp="1"/>
          </p:cNvSpPr>
          <p:nvPr>
            <p:ph type="body" sz="quarter" idx="13" hasCustomPrompt="1"/>
          </p:nvPr>
        </p:nvSpPr>
        <p:spPr>
          <a:xfrm>
            <a:off x="1711325" y="4344670"/>
            <a:ext cx="4121150" cy="858520"/>
          </a:xfrm>
          <a:prstGeom prst="rect">
            <a:avLst/>
          </a:prstGeom>
        </p:spPr>
        <p:txBody>
          <a:bodyPr anchor="t"/>
          <a:lstStyle>
            <a:lvl1pPr marL="0" indent="0" algn="l">
              <a:buFontTx/>
              <a:buNone/>
              <a:defRPr sz="2400" b="0" i="0">
                <a:solidFill>
                  <a:schemeClr val="tx1"/>
                </a:solidFill>
                <a:latin typeface="Source Han Sans SC Normal" charset="-122"/>
                <a:ea typeface="Source Han Sans SC Normal" charset="-122"/>
              </a:defRPr>
            </a:lvl1pPr>
          </a:lstStyle>
          <a:p>
            <a:pPr lvl="0" fontAlgn="auto"/>
            <a:r>
              <a:rPr kumimoji="1" lang="zh-CN" altLang="en-US" strike="noStrike" noProof="1" dirty="0"/>
              <a:t>输入标题</a:t>
            </a:r>
            <a:r>
              <a:rPr kumimoji="1" lang="zh-CN" altLang="en-US" strike="noStrike" noProof="1" dirty="0">
                <a:sym typeface="+mn-ea"/>
              </a:rPr>
              <a:t>输入标题输入标题</a:t>
            </a:r>
            <a:endParaRPr kumimoji="1" lang="zh-CN" altLang="en-US" strike="noStrike" noProof="1" dirty="0"/>
          </a:p>
          <a:p>
            <a:pPr lvl="0" fontAlgn="auto"/>
            <a:endParaRPr kumimoji="1" lang="zh-CN" altLang="en-US" strike="noStrike" noProof="1" dirty="0"/>
          </a:p>
          <a:p>
            <a:pPr lvl="0" fontAlgn="auto"/>
            <a:endParaRPr kumimoji="1"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8195"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1318260"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7" name="文本占位符 13"/>
          <p:cNvSpPr>
            <a:spLocks noGrp="1"/>
          </p:cNvSpPr>
          <p:nvPr>
            <p:ph type="body" sz="quarter" idx="12" hasCustomPrompt="1"/>
          </p:nvPr>
        </p:nvSpPr>
        <p:spPr>
          <a:xfrm>
            <a:off x="1348740" y="4488815"/>
            <a:ext cx="2010410" cy="1467485"/>
          </a:xfrm>
          <a:prstGeom prst="rect">
            <a:avLst/>
          </a:prstGeom>
        </p:spPr>
        <p:txBody>
          <a:bodyPr/>
          <a:lstStyle>
            <a:lvl1pPr marL="0" indent="0" algn="just">
              <a:lnSpc>
                <a:spcPct val="15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4" name="文本占位符 6"/>
          <p:cNvSpPr>
            <a:spLocks noGrp="1"/>
          </p:cNvSpPr>
          <p:nvPr>
            <p:ph type="body" sz="quarter" idx="13" hasCustomPrompt="1"/>
          </p:nvPr>
        </p:nvSpPr>
        <p:spPr>
          <a:xfrm>
            <a:off x="378650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14" hasCustomPrompt="1"/>
          </p:nvPr>
        </p:nvSpPr>
        <p:spPr>
          <a:xfrm>
            <a:off x="381698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6" name="文本占位符 6"/>
          <p:cNvSpPr>
            <a:spLocks noGrp="1"/>
          </p:cNvSpPr>
          <p:nvPr>
            <p:ph type="body" sz="quarter" idx="15" hasCustomPrompt="1"/>
          </p:nvPr>
        </p:nvSpPr>
        <p:spPr>
          <a:xfrm>
            <a:off x="633158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8" name="文本占位符 13"/>
          <p:cNvSpPr>
            <a:spLocks noGrp="1"/>
          </p:cNvSpPr>
          <p:nvPr>
            <p:ph type="body" sz="quarter" idx="16" hasCustomPrompt="1"/>
          </p:nvPr>
        </p:nvSpPr>
        <p:spPr>
          <a:xfrm>
            <a:off x="636206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9" name="文本占位符 6"/>
          <p:cNvSpPr>
            <a:spLocks noGrp="1"/>
          </p:cNvSpPr>
          <p:nvPr>
            <p:ph type="body" sz="quarter" idx="17" hasCustomPrompt="1"/>
          </p:nvPr>
        </p:nvSpPr>
        <p:spPr>
          <a:xfrm>
            <a:off x="888174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8" hasCustomPrompt="1"/>
          </p:nvPr>
        </p:nvSpPr>
        <p:spPr>
          <a:xfrm>
            <a:off x="891222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9219"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2322830" y="226822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7" name="文本占位符 13"/>
          <p:cNvSpPr>
            <a:spLocks noGrp="1"/>
          </p:cNvSpPr>
          <p:nvPr>
            <p:ph type="body" sz="quarter" idx="12" hasCustomPrompt="1"/>
          </p:nvPr>
        </p:nvSpPr>
        <p:spPr>
          <a:xfrm>
            <a:off x="2322830" y="283908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3" hasCustomPrompt="1"/>
          </p:nvPr>
        </p:nvSpPr>
        <p:spPr>
          <a:xfrm>
            <a:off x="7291070" y="226822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4" hasCustomPrompt="1"/>
          </p:nvPr>
        </p:nvSpPr>
        <p:spPr>
          <a:xfrm>
            <a:off x="7291070" y="283908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5" hasCustomPrompt="1"/>
          </p:nvPr>
        </p:nvSpPr>
        <p:spPr>
          <a:xfrm>
            <a:off x="2322830" y="414528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2322830" y="471614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17" hasCustomPrompt="1"/>
          </p:nvPr>
        </p:nvSpPr>
        <p:spPr>
          <a:xfrm>
            <a:off x="7291070" y="414528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18" hasCustomPrompt="1"/>
          </p:nvPr>
        </p:nvSpPr>
        <p:spPr>
          <a:xfrm>
            <a:off x="7291070" y="471614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0243"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3" hasCustomPrompt="1"/>
          </p:nvPr>
        </p:nvSpPr>
        <p:spPr>
          <a:xfrm>
            <a:off x="1160780" y="1963420"/>
            <a:ext cx="9888220" cy="491490"/>
          </a:xfrm>
          <a:prstGeom prst="rect">
            <a:avLst/>
          </a:prstGeom>
        </p:spPr>
        <p:txBody>
          <a:bodyPr/>
          <a:lstStyle>
            <a:lvl1pPr marL="0" indent="0">
              <a:buFont typeface="Wingdings" panose="05000000000000000000" pitchFamily="2" charset="2"/>
              <a:buNone/>
              <a:defRPr sz="2000" b="0" i="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4" name="文本占位符 13"/>
          <p:cNvSpPr>
            <a:spLocks noGrp="1"/>
          </p:cNvSpPr>
          <p:nvPr>
            <p:ph type="body" sz="quarter" idx="14" hasCustomPrompt="1"/>
          </p:nvPr>
        </p:nvSpPr>
        <p:spPr>
          <a:xfrm>
            <a:off x="1155700" y="2454910"/>
            <a:ext cx="9888220" cy="60134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7" name="文本占位符 6"/>
          <p:cNvSpPr>
            <a:spLocks noGrp="1"/>
          </p:cNvSpPr>
          <p:nvPr>
            <p:ph type="body" sz="quarter" idx="15" hasCustomPrompt="1"/>
          </p:nvPr>
        </p:nvSpPr>
        <p:spPr>
          <a:xfrm>
            <a:off x="1178560" y="3376295"/>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四级标题</a:t>
            </a:r>
            <a:endParaRPr kumimoji="1" lang="zh-CN" altLang="en-US" strike="noStrike" noProof="1" dirty="0"/>
          </a:p>
        </p:txBody>
      </p:sp>
      <p:sp>
        <p:nvSpPr>
          <p:cNvPr id="9" name="文本占位符 13"/>
          <p:cNvSpPr>
            <a:spLocks noGrp="1"/>
          </p:cNvSpPr>
          <p:nvPr>
            <p:ph type="body" sz="quarter" idx="16" hasCustomPrompt="1"/>
          </p:nvPr>
        </p:nvSpPr>
        <p:spPr>
          <a:xfrm>
            <a:off x="1178560" y="3876675"/>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7" hasCustomPrompt="1"/>
          </p:nvPr>
        </p:nvSpPr>
        <p:spPr>
          <a:xfrm>
            <a:off x="6371590" y="3376295"/>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8" hasCustomPrompt="1"/>
          </p:nvPr>
        </p:nvSpPr>
        <p:spPr>
          <a:xfrm>
            <a:off x="6371590" y="3876675"/>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9" hasCustomPrompt="1"/>
          </p:nvPr>
        </p:nvSpPr>
        <p:spPr>
          <a:xfrm>
            <a:off x="1178560" y="4759960"/>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20" hasCustomPrompt="1"/>
          </p:nvPr>
        </p:nvSpPr>
        <p:spPr>
          <a:xfrm>
            <a:off x="1178560" y="5260340"/>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21" hasCustomPrompt="1"/>
          </p:nvPr>
        </p:nvSpPr>
        <p:spPr>
          <a:xfrm>
            <a:off x="6371590" y="4759960"/>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22" hasCustomPrompt="1"/>
          </p:nvPr>
        </p:nvSpPr>
        <p:spPr>
          <a:xfrm>
            <a:off x="6371590" y="5260340"/>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1267"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0" hasCustomPrompt="1"/>
          </p:nvPr>
        </p:nvSpPr>
        <p:spPr>
          <a:xfrm>
            <a:off x="2029460" y="204089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2" hasCustomPrompt="1"/>
          </p:nvPr>
        </p:nvSpPr>
        <p:spPr>
          <a:xfrm>
            <a:off x="2029460" y="252603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3" hasCustomPrompt="1"/>
          </p:nvPr>
        </p:nvSpPr>
        <p:spPr>
          <a:xfrm>
            <a:off x="6997700" y="204089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4" hasCustomPrompt="1"/>
          </p:nvPr>
        </p:nvSpPr>
        <p:spPr>
          <a:xfrm>
            <a:off x="6997700" y="252603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5" hasCustomPrompt="1"/>
          </p:nvPr>
        </p:nvSpPr>
        <p:spPr>
          <a:xfrm>
            <a:off x="2029460" y="349250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2029460" y="3968115"/>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17" hasCustomPrompt="1"/>
          </p:nvPr>
        </p:nvSpPr>
        <p:spPr>
          <a:xfrm>
            <a:off x="6997700" y="3492500"/>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18" hasCustomPrompt="1"/>
          </p:nvPr>
        </p:nvSpPr>
        <p:spPr>
          <a:xfrm>
            <a:off x="6997700" y="3968115"/>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4" name="文本占位符 6"/>
          <p:cNvSpPr>
            <a:spLocks noGrp="1"/>
          </p:cNvSpPr>
          <p:nvPr>
            <p:ph type="body" sz="quarter" idx="19" hasCustomPrompt="1"/>
          </p:nvPr>
        </p:nvSpPr>
        <p:spPr>
          <a:xfrm>
            <a:off x="2029460" y="4906645"/>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20" hasCustomPrompt="1"/>
          </p:nvPr>
        </p:nvSpPr>
        <p:spPr>
          <a:xfrm>
            <a:off x="2029460" y="538226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6" name="文本占位符 6"/>
          <p:cNvSpPr>
            <a:spLocks noGrp="1"/>
          </p:cNvSpPr>
          <p:nvPr>
            <p:ph type="body" sz="quarter" idx="21" hasCustomPrompt="1"/>
          </p:nvPr>
        </p:nvSpPr>
        <p:spPr>
          <a:xfrm>
            <a:off x="6997700" y="4906645"/>
            <a:ext cx="359981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1" name="文本占位符 13"/>
          <p:cNvSpPr>
            <a:spLocks noGrp="1"/>
          </p:cNvSpPr>
          <p:nvPr>
            <p:ph type="body" sz="quarter" idx="22" hasCustomPrompt="1"/>
          </p:nvPr>
        </p:nvSpPr>
        <p:spPr>
          <a:xfrm>
            <a:off x="6997700" y="5382260"/>
            <a:ext cx="359981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2291"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4" name="文本占位符 13"/>
          <p:cNvSpPr>
            <a:spLocks noGrp="1"/>
          </p:cNvSpPr>
          <p:nvPr>
            <p:ph type="body" sz="quarter" idx="13" hasCustomPrompt="1"/>
          </p:nvPr>
        </p:nvSpPr>
        <p:spPr>
          <a:xfrm>
            <a:off x="1548130" y="2567305"/>
            <a:ext cx="4434205" cy="117157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45" name="文本占位符 6"/>
          <p:cNvSpPr>
            <a:spLocks noGrp="1"/>
          </p:cNvSpPr>
          <p:nvPr>
            <p:ph type="body" sz="quarter" idx="14" hasCustomPrompt="1"/>
          </p:nvPr>
        </p:nvSpPr>
        <p:spPr>
          <a:xfrm>
            <a:off x="1548130" y="2083435"/>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1" name="文本占位符 13"/>
          <p:cNvSpPr>
            <a:spLocks noGrp="1"/>
          </p:cNvSpPr>
          <p:nvPr>
            <p:ph type="body" sz="quarter" idx="15" hasCustomPrompt="1"/>
          </p:nvPr>
        </p:nvSpPr>
        <p:spPr>
          <a:xfrm>
            <a:off x="6737985" y="2567305"/>
            <a:ext cx="3946525" cy="144780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2" name="文本占位符 6"/>
          <p:cNvSpPr>
            <a:spLocks noGrp="1"/>
          </p:cNvSpPr>
          <p:nvPr>
            <p:ph type="body" sz="quarter" idx="16" hasCustomPrompt="1"/>
          </p:nvPr>
        </p:nvSpPr>
        <p:spPr>
          <a:xfrm>
            <a:off x="6737985" y="2083435"/>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3" name="文本占位符 13"/>
          <p:cNvSpPr>
            <a:spLocks noGrp="1"/>
          </p:cNvSpPr>
          <p:nvPr>
            <p:ph type="body" sz="quarter" idx="17" hasCustomPrompt="1"/>
          </p:nvPr>
        </p:nvSpPr>
        <p:spPr>
          <a:xfrm>
            <a:off x="6737985" y="4753610"/>
            <a:ext cx="3946525" cy="144780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4" name="文本占位符 6"/>
          <p:cNvSpPr>
            <a:spLocks noGrp="1"/>
          </p:cNvSpPr>
          <p:nvPr>
            <p:ph type="body" sz="quarter" idx="18" hasCustomPrompt="1"/>
          </p:nvPr>
        </p:nvSpPr>
        <p:spPr>
          <a:xfrm>
            <a:off x="6737985" y="4269740"/>
            <a:ext cx="394652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5" name="图片占位符 14"/>
          <p:cNvSpPr>
            <a:spLocks noGrp="1"/>
          </p:cNvSpPr>
          <p:nvPr>
            <p:ph type="pic" sz="quarter" idx="27"/>
          </p:nvPr>
        </p:nvSpPr>
        <p:spPr>
          <a:xfrm>
            <a:off x="1557655" y="4015105"/>
            <a:ext cx="2129155" cy="195516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 name="图片占位符 4"/>
          <p:cNvSpPr>
            <a:spLocks noGrp="1"/>
          </p:cNvSpPr>
          <p:nvPr>
            <p:ph type="pic" sz="quarter" idx="28"/>
          </p:nvPr>
        </p:nvSpPr>
        <p:spPr>
          <a:xfrm>
            <a:off x="3853180" y="4015105"/>
            <a:ext cx="2129155" cy="195516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3315"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9" name="文本占位符 13"/>
          <p:cNvSpPr>
            <a:spLocks noGrp="1"/>
          </p:cNvSpPr>
          <p:nvPr>
            <p:ph type="body" sz="quarter" idx="13" hasCustomPrompt="1"/>
          </p:nvPr>
        </p:nvSpPr>
        <p:spPr>
          <a:xfrm>
            <a:off x="6513195" y="2630170"/>
            <a:ext cx="4512945" cy="1447800"/>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0" name="文本占位符 6"/>
          <p:cNvSpPr>
            <a:spLocks noGrp="1"/>
          </p:cNvSpPr>
          <p:nvPr>
            <p:ph type="body" sz="quarter" idx="14" hasCustomPrompt="1"/>
          </p:nvPr>
        </p:nvSpPr>
        <p:spPr>
          <a:xfrm>
            <a:off x="6513043" y="2128847"/>
            <a:ext cx="4981350" cy="491474"/>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11" name="文本占位符 13"/>
          <p:cNvSpPr>
            <a:spLocks noGrp="1"/>
          </p:cNvSpPr>
          <p:nvPr>
            <p:ph type="body" sz="quarter" idx="15" hasCustomPrompt="1"/>
          </p:nvPr>
        </p:nvSpPr>
        <p:spPr>
          <a:xfrm>
            <a:off x="6513195" y="4665345"/>
            <a:ext cx="4512945" cy="1322070"/>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2" name="文本占位符 6"/>
          <p:cNvSpPr>
            <a:spLocks noGrp="1"/>
          </p:cNvSpPr>
          <p:nvPr>
            <p:ph type="body" sz="quarter" idx="16" hasCustomPrompt="1"/>
          </p:nvPr>
        </p:nvSpPr>
        <p:spPr>
          <a:xfrm>
            <a:off x="6513043" y="4164339"/>
            <a:ext cx="4981350" cy="491474"/>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15" name="图片占位符 14"/>
          <p:cNvSpPr>
            <a:spLocks noGrp="1"/>
          </p:cNvSpPr>
          <p:nvPr>
            <p:ph type="pic" sz="quarter" idx="17"/>
          </p:nvPr>
        </p:nvSpPr>
        <p:spPr>
          <a:xfrm>
            <a:off x="1320800" y="2120265"/>
            <a:ext cx="4774565" cy="3887470"/>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4339"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5" name="图片占位符 14"/>
          <p:cNvSpPr>
            <a:spLocks noGrp="1"/>
          </p:cNvSpPr>
          <p:nvPr>
            <p:ph type="pic" sz="quarter" idx="17"/>
          </p:nvPr>
        </p:nvSpPr>
        <p:spPr>
          <a:xfrm>
            <a:off x="1379220"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6" name="图片占位符 14"/>
          <p:cNvSpPr>
            <a:spLocks noGrp="1"/>
          </p:cNvSpPr>
          <p:nvPr>
            <p:ph type="pic" sz="quarter" idx="18"/>
          </p:nvPr>
        </p:nvSpPr>
        <p:spPr>
          <a:xfrm>
            <a:off x="3870325"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7" name="图片占位符 14"/>
          <p:cNvSpPr>
            <a:spLocks noGrp="1"/>
          </p:cNvSpPr>
          <p:nvPr>
            <p:ph type="pic" sz="quarter" idx="19"/>
          </p:nvPr>
        </p:nvSpPr>
        <p:spPr>
          <a:xfrm>
            <a:off x="6361430"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8" name="图片占位符 14"/>
          <p:cNvSpPr>
            <a:spLocks noGrp="1"/>
          </p:cNvSpPr>
          <p:nvPr>
            <p:ph type="pic" sz="quarter" idx="20"/>
          </p:nvPr>
        </p:nvSpPr>
        <p:spPr>
          <a:xfrm>
            <a:off x="8852535" y="2148205"/>
            <a:ext cx="2139950" cy="19304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1398270" y="4247515"/>
            <a:ext cx="212026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hasCustomPrompt="1"/>
          </p:nvPr>
        </p:nvSpPr>
        <p:spPr>
          <a:xfrm>
            <a:off x="1398270" y="4758690"/>
            <a:ext cx="211963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1" name="文本占位符 6"/>
          <p:cNvSpPr>
            <a:spLocks noGrp="1"/>
          </p:cNvSpPr>
          <p:nvPr>
            <p:ph type="body" sz="quarter" idx="21" hasCustomPrompt="1"/>
          </p:nvPr>
        </p:nvSpPr>
        <p:spPr>
          <a:xfrm>
            <a:off x="3870325" y="4247515"/>
            <a:ext cx="2139950"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2" name="文本占位符 13"/>
          <p:cNvSpPr>
            <a:spLocks noGrp="1"/>
          </p:cNvSpPr>
          <p:nvPr>
            <p:ph type="body" sz="quarter" idx="22" hasCustomPrompt="1"/>
          </p:nvPr>
        </p:nvSpPr>
        <p:spPr>
          <a:xfrm>
            <a:off x="3860165" y="4758690"/>
            <a:ext cx="213995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3" name="文本占位符 6"/>
          <p:cNvSpPr>
            <a:spLocks noGrp="1"/>
          </p:cNvSpPr>
          <p:nvPr>
            <p:ph type="body" sz="quarter" idx="23" hasCustomPrompt="1"/>
          </p:nvPr>
        </p:nvSpPr>
        <p:spPr>
          <a:xfrm>
            <a:off x="6362065" y="4247515"/>
            <a:ext cx="213042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4" name="文本占位符 13"/>
          <p:cNvSpPr>
            <a:spLocks noGrp="1"/>
          </p:cNvSpPr>
          <p:nvPr>
            <p:ph type="body" sz="quarter" idx="24" hasCustomPrompt="1"/>
          </p:nvPr>
        </p:nvSpPr>
        <p:spPr>
          <a:xfrm>
            <a:off x="6361430" y="4758690"/>
            <a:ext cx="2139315"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25" name="文本占位符 6"/>
          <p:cNvSpPr>
            <a:spLocks noGrp="1"/>
          </p:cNvSpPr>
          <p:nvPr>
            <p:ph type="body" sz="quarter" idx="25" hasCustomPrompt="1"/>
          </p:nvPr>
        </p:nvSpPr>
        <p:spPr>
          <a:xfrm>
            <a:off x="8872220" y="4247515"/>
            <a:ext cx="2120265" cy="450850"/>
          </a:xfrm>
          <a:prstGeom prst="rect">
            <a:avLst/>
          </a:prstGeom>
        </p:spPr>
        <p:txBody>
          <a:bodyPr/>
          <a:lstStyle>
            <a:lvl1pPr marL="0" indent="0" algn="ctr">
              <a:buFont typeface="Wingdings" panose="05000000000000000000" pitchFamily="2" charset="2"/>
              <a:buNone/>
              <a:defRPr sz="1800" b="0" i="0">
                <a:solidFill>
                  <a:srgbClr val="145CEF"/>
                </a:solidFill>
                <a:latin typeface="Source Han Sans SC Medium" charset="-122"/>
                <a:ea typeface="Source Han Sans SC Medium"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6" name="文本占位符 13"/>
          <p:cNvSpPr>
            <a:spLocks noGrp="1"/>
          </p:cNvSpPr>
          <p:nvPr>
            <p:ph type="body" sz="quarter" idx="26" hasCustomPrompt="1"/>
          </p:nvPr>
        </p:nvSpPr>
        <p:spPr>
          <a:xfrm>
            <a:off x="8868410" y="4758690"/>
            <a:ext cx="2125980" cy="1090295"/>
          </a:xfrm>
          <a:prstGeom prst="rect">
            <a:avLst/>
          </a:prstGeom>
        </p:spPr>
        <p:txBody>
          <a:bodyPr/>
          <a:lstStyle>
            <a:lvl1pPr marL="0" indent="0" algn="just">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a:t>
            </a:r>
            <a:endParaRPr kumimoji="1" lang="zh-CN" altLang="en-US" strike="noStrike" noProof="1" dirty="0"/>
          </a:p>
        </p:txBody>
      </p:sp>
      <p:sp>
        <p:nvSpPr>
          <p:cNvPr id="3"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38" name="矩形 37"/>
          <p:cNvSpPr/>
          <p:nvPr userDrawn="1"/>
        </p:nvSpPr>
        <p:spPr>
          <a:xfrm>
            <a:off x="3911600" y="2219325"/>
            <a:ext cx="2435225" cy="2422525"/>
          </a:xfrm>
          <a:prstGeom prst="rect">
            <a:avLst/>
          </a:prstGeom>
          <a:solidFill>
            <a:srgbClr val="145C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15364"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42" name="矩形 41"/>
          <p:cNvSpPr/>
          <p:nvPr userDrawn="1">
            <p:custDataLst>
              <p:tags r:id="rId6"/>
            </p:custDataLst>
          </p:nvPr>
        </p:nvSpPr>
        <p:spPr>
          <a:xfrm>
            <a:off x="8945563" y="2219325"/>
            <a:ext cx="1828800" cy="2417763"/>
          </a:xfrm>
          <a:prstGeom prst="rect">
            <a:avLst/>
          </a:prstGeom>
          <a:solidFill>
            <a:srgbClr val="145C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47" name="矩形 46"/>
          <p:cNvSpPr/>
          <p:nvPr userDrawn="1">
            <p:custDataLst>
              <p:tags r:id="rId7"/>
            </p:custDataLst>
          </p:nvPr>
        </p:nvSpPr>
        <p:spPr>
          <a:xfrm>
            <a:off x="5430838" y="4641850"/>
            <a:ext cx="2738438" cy="1287463"/>
          </a:xfrm>
          <a:prstGeom prst="rect">
            <a:avLst/>
          </a:prstGeom>
          <a:solidFill>
            <a:srgbClr val="1DAAF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z="3200" strike="noStrike" noProof="1">
              <a:latin typeface="Source Han Sans SC Normal" charset="-122"/>
              <a:ea typeface="Source Han Sans SC Normal" charset="-122"/>
            </a:endParaRPr>
          </a:p>
        </p:txBody>
      </p:sp>
      <p:sp>
        <p:nvSpPr>
          <p:cNvPr id="15" name="图片占位符 14"/>
          <p:cNvSpPr>
            <a:spLocks noGrp="1"/>
          </p:cNvSpPr>
          <p:nvPr>
            <p:ph type="pic" sz="quarter" idx="17"/>
          </p:nvPr>
        </p:nvSpPr>
        <p:spPr>
          <a:xfrm>
            <a:off x="1299845" y="2218690"/>
            <a:ext cx="2599055" cy="2421255"/>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4036060" y="334962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hasCustomPrompt="1"/>
          </p:nvPr>
        </p:nvSpPr>
        <p:spPr>
          <a:xfrm>
            <a:off x="4036060" y="3759835"/>
            <a:ext cx="2059940"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a:t>
            </a:r>
            <a:endParaRPr kumimoji="1" lang="zh-CN" altLang="en-US" strike="noStrike" noProof="1" dirty="0"/>
          </a:p>
        </p:txBody>
      </p:sp>
      <p:sp>
        <p:nvSpPr>
          <p:cNvPr id="6"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8" name="文本占位符 7"/>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9"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41" name="图片占位符 40"/>
          <p:cNvSpPr>
            <a:spLocks noGrp="1"/>
          </p:cNvSpPr>
          <p:nvPr>
            <p:ph type="pic" sz="quarter" idx="30"/>
          </p:nvPr>
        </p:nvSpPr>
        <p:spPr>
          <a:xfrm>
            <a:off x="6346190" y="2219960"/>
            <a:ext cx="2599055" cy="2421255"/>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43" name="文本占位符 6"/>
          <p:cNvSpPr>
            <a:spLocks noGrp="1"/>
          </p:cNvSpPr>
          <p:nvPr>
            <p:ph type="body" sz="quarter" idx="31" hasCustomPrompt="1"/>
          </p:nvPr>
        </p:nvSpPr>
        <p:spPr>
          <a:xfrm>
            <a:off x="9064625" y="334962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44" name="文本占位符 13"/>
          <p:cNvSpPr>
            <a:spLocks noGrp="1"/>
          </p:cNvSpPr>
          <p:nvPr>
            <p:ph type="body" sz="quarter" idx="32" hasCustomPrompt="1"/>
          </p:nvPr>
        </p:nvSpPr>
        <p:spPr>
          <a:xfrm>
            <a:off x="9064625" y="3759835"/>
            <a:ext cx="1589405"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46" name="图片占位符 45"/>
          <p:cNvSpPr>
            <a:spLocks noGrp="1"/>
          </p:cNvSpPr>
          <p:nvPr>
            <p:ph type="pic" sz="quarter" idx="34"/>
          </p:nvPr>
        </p:nvSpPr>
        <p:spPr>
          <a:xfrm>
            <a:off x="1299845" y="4641215"/>
            <a:ext cx="4130675" cy="128778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48" name="文本占位符 6"/>
          <p:cNvSpPr>
            <a:spLocks noGrp="1"/>
          </p:cNvSpPr>
          <p:nvPr>
            <p:ph type="body" sz="quarter" idx="35" hasCustomPrompt="1"/>
          </p:nvPr>
        </p:nvSpPr>
        <p:spPr>
          <a:xfrm>
            <a:off x="5574665" y="4932045"/>
            <a:ext cx="1589405" cy="353695"/>
          </a:xfrm>
          <a:prstGeom prst="rect">
            <a:avLst/>
          </a:prstGeom>
        </p:spPr>
        <p:txBody>
          <a:bodyPr/>
          <a:lstStyle>
            <a:lvl1pPr marL="0" indent="0" algn="l">
              <a:buFont typeface="Wingdings" panose="05000000000000000000" pitchFamily="2" charset="2"/>
              <a:buNone/>
              <a:defRPr sz="1800" b="0" i="0">
                <a:solidFill>
                  <a:schemeClr val="bg1"/>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49" name="文本占位符 13"/>
          <p:cNvSpPr>
            <a:spLocks noGrp="1"/>
          </p:cNvSpPr>
          <p:nvPr>
            <p:ph type="body" sz="quarter" idx="36" hasCustomPrompt="1"/>
          </p:nvPr>
        </p:nvSpPr>
        <p:spPr>
          <a:xfrm>
            <a:off x="5574665" y="5342255"/>
            <a:ext cx="2435860" cy="586740"/>
          </a:xfrm>
          <a:prstGeom prst="rect">
            <a:avLst/>
          </a:prstGeom>
        </p:spPr>
        <p:txBody>
          <a:bodyPr/>
          <a:lstStyle>
            <a:lvl1pPr marL="0" indent="0" algn="l">
              <a:buFontTx/>
              <a:buNone/>
              <a:defRPr sz="1200" b="0" i="0">
                <a:solidFill>
                  <a:schemeClr val="bg1"/>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50" name="图片占位符 49"/>
          <p:cNvSpPr>
            <a:spLocks noGrp="1"/>
          </p:cNvSpPr>
          <p:nvPr>
            <p:ph type="pic" sz="quarter" idx="37"/>
          </p:nvPr>
        </p:nvSpPr>
        <p:spPr>
          <a:xfrm>
            <a:off x="8170545" y="4642485"/>
            <a:ext cx="2599055" cy="126111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6387" name="文本框 5"/>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7" name="矩形 6"/>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3"/>
          <p:cNvSpPr>
            <a:spLocks noGrp="1"/>
          </p:cNvSpPr>
          <p:nvPr>
            <p:ph type="body" sz="quarter" idx="27"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8" name="文本占位符 7"/>
          <p:cNvSpPr>
            <a:spLocks noGrp="1"/>
          </p:cNvSpPr>
          <p:nvPr>
            <p:ph type="body" sz="quarter" idx="28"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9" name="文本占位符 3"/>
          <p:cNvSpPr>
            <a:spLocks noGrp="1"/>
          </p:cNvSpPr>
          <p:nvPr>
            <p:ph type="body" sz="quarter" idx="29"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5" name="图片占位符 14"/>
          <p:cNvSpPr>
            <a:spLocks noGrp="1"/>
          </p:cNvSpPr>
          <p:nvPr>
            <p:ph type="pic" sz="quarter" idx="17"/>
          </p:nvPr>
        </p:nvSpPr>
        <p:spPr>
          <a:xfrm>
            <a:off x="1490345" y="230568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19" name="文本占位符 6"/>
          <p:cNvSpPr>
            <a:spLocks noGrp="1"/>
          </p:cNvSpPr>
          <p:nvPr>
            <p:ph type="body" sz="quarter" idx="11" hasCustomPrompt="1"/>
          </p:nvPr>
        </p:nvSpPr>
        <p:spPr>
          <a:xfrm>
            <a:off x="4062095" y="297053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20" name="文本占位符 13"/>
          <p:cNvSpPr>
            <a:spLocks noGrp="1"/>
          </p:cNvSpPr>
          <p:nvPr>
            <p:ph type="body" sz="quarter" idx="13"/>
          </p:nvPr>
        </p:nvSpPr>
        <p:spPr>
          <a:xfrm>
            <a:off x="4062095" y="333502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0" name="图片占位符 49"/>
          <p:cNvSpPr>
            <a:spLocks noGrp="1"/>
          </p:cNvSpPr>
          <p:nvPr>
            <p:ph type="pic" sz="quarter" idx="30"/>
          </p:nvPr>
        </p:nvSpPr>
        <p:spPr>
          <a:xfrm>
            <a:off x="6386195" y="230568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1" name="文本占位符 6"/>
          <p:cNvSpPr>
            <a:spLocks noGrp="1"/>
          </p:cNvSpPr>
          <p:nvPr>
            <p:ph type="body" sz="quarter" idx="31" hasCustomPrompt="1"/>
          </p:nvPr>
        </p:nvSpPr>
        <p:spPr>
          <a:xfrm>
            <a:off x="8957945" y="297053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2" name="文本占位符 13"/>
          <p:cNvSpPr>
            <a:spLocks noGrp="1"/>
          </p:cNvSpPr>
          <p:nvPr>
            <p:ph type="body" sz="quarter" idx="32"/>
          </p:nvPr>
        </p:nvSpPr>
        <p:spPr>
          <a:xfrm>
            <a:off x="8957945" y="333502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3" name="图片占位符 52"/>
          <p:cNvSpPr>
            <a:spLocks noGrp="1"/>
          </p:cNvSpPr>
          <p:nvPr>
            <p:ph type="pic" sz="quarter" idx="33"/>
          </p:nvPr>
        </p:nvSpPr>
        <p:spPr>
          <a:xfrm>
            <a:off x="1489710" y="423735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4" name="文本占位符 6"/>
          <p:cNvSpPr>
            <a:spLocks noGrp="1"/>
          </p:cNvSpPr>
          <p:nvPr>
            <p:ph type="body" sz="quarter" idx="34" hasCustomPrompt="1"/>
          </p:nvPr>
        </p:nvSpPr>
        <p:spPr>
          <a:xfrm>
            <a:off x="4061460" y="490220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5" name="文本占位符 13"/>
          <p:cNvSpPr>
            <a:spLocks noGrp="1"/>
          </p:cNvSpPr>
          <p:nvPr>
            <p:ph type="body" sz="quarter" idx="35"/>
          </p:nvPr>
        </p:nvSpPr>
        <p:spPr>
          <a:xfrm>
            <a:off x="4061460" y="526669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
        <p:nvSpPr>
          <p:cNvPr id="56" name="图片占位符 55"/>
          <p:cNvSpPr>
            <a:spLocks noGrp="1"/>
          </p:cNvSpPr>
          <p:nvPr>
            <p:ph type="pic" sz="quarter" idx="36"/>
          </p:nvPr>
        </p:nvSpPr>
        <p:spPr>
          <a:xfrm>
            <a:off x="6385560" y="4237355"/>
            <a:ext cx="2454275" cy="1562100"/>
          </a:xfrm>
          <a:prstGeom prst="rect">
            <a:avLst/>
          </a:prstGeom>
        </p:spPr>
        <p:txBody>
          <a:bodyPr/>
          <a:lstStyle>
            <a:lvl1pPr marL="0" indent="0" algn="ctr">
              <a:buFontTx/>
              <a:buNone/>
              <a:defRPr sz="20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57" name="文本占位符 6"/>
          <p:cNvSpPr>
            <a:spLocks noGrp="1"/>
          </p:cNvSpPr>
          <p:nvPr>
            <p:ph type="body" sz="quarter" idx="37" hasCustomPrompt="1"/>
          </p:nvPr>
        </p:nvSpPr>
        <p:spPr>
          <a:xfrm>
            <a:off x="8957310" y="4902200"/>
            <a:ext cx="1888490" cy="353695"/>
          </a:xfrm>
          <a:prstGeom prst="rect">
            <a:avLst/>
          </a:prstGeom>
        </p:spPr>
        <p:txBody>
          <a:bodyPr/>
          <a:lstStyle>
            <a:lvl1pPr marL="0" indent="0" algn="l">
              <a:buFont typeface="Wingdings" panose="05000000000000000000" pitchFamily="2" charset="2"/>
              <a:buNone/>
              <a:defRPr sz="1600" b="0" i="0">
                <a:solidFill>
                  <a:srgbClr val="145CEF"/>
                </a:solidFill>
                <a:latin typeface="Source Han Sans SC Medium" charset="-122"/>
                <a:ea typeface="Source Han Sans SC Medium" charset="-122"/>
              </a:defRPr>
            </a:lvl1pPr>
          </a:lstStyle>
          <a:p>
            <a:pPr lvl="0" fontAlgn="auto"/>
            <a:r>
              <a:rPr kumimoji="1" lang="zh-CN" altLang="en-US" strike="noStrike" noProof="1" dirty="0"/>
              <a:t>三级标题</a:t>
            </a:r>
            <a:endParaRPr kumimoji="1" lang="zh-CN" altLang="en-US" strike="noStrike" noProof="1" dirty="0"/>
          </a:p>
        </p:txBody>
      </p:sp>
      <p:sp>
        <p:nvSpPr>
          <p:cNvPr id="58" name="文本占位符 13"/>
          <p:cNvSpPr>
            <a:spLocks noGrp="1"/>
          </p:cNvSpPr>
          <p:nvPr>
            <p:ph type="body" sz="quarter" idx="38"/>
          </p:nvPr>
        </p:nvSpPr>
        <p:spPr>
          <a:xfrm>
            <a:off x="8957310" y="5266690"/>
            <a:ext cx="1889125" cy="491490"/>
          </a:xfrm>
          <a:prstGeom prst="rect">
            <a:avLst/>
          </a:prstGeom>
        </p:spPr>
        <p:txBody>
          <a:bodyPr/>
          <a:lstStyle>
            <a:lvl1pPr marL="0" indent="0" algn="l">
              <a:buFontTx/>
              <a:buNone/>
              <a:defRPr sz="1200" b="0" i="0">
                <a:solidFill>
                  <a:schemeClr val="tx1">
                    <a:lumMod val="65000"/>
                    <a:lumOff val="3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a:t>
            </a:r>
            <a:endParaRPr kumimoji="1"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7411"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7" name="图表占位符 16"/>
          <p:cNvSpPr>
            <a:spLocks noGrp="1"/>
          </p:cNvSpPr>
          <p:nvPr>
            <p:ph type="chart" sz="quarter" idx="10"/>
          </p:nvPr>
        </p:nvSpPr>
        <p:spPr>
          <a:xfrm>
            <a:off x="1418590" y="2092960"/>
            <a:ext cx="4545965" cy="244030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6" name="图表占位符 5"/>
          <p:cNvSpPr>
            <a:spLocks noGrp="1"/>
          </p:cNvSpPr>
          <p:nvPr>
            <p:ph type="chart" sz="quarter" idx="13"/>
          </p:nvPr>
        </p:nvSpPr>
        <p:spPr>
          <a:xfrm>
            <a:off x="6353810" y="2092960"/>
            <a:ext cx="4545965" cy="2440305"/>
          </a:xfrm>
          <a:prstGeom prst="rect">
            <a:avLst/>
          </a:prstGeom>
        </p:spPr>
        <p:txBody>
          <a:bodyPr/>
          <a:lstStyle>
            <a:lvl1pPr marL="0" indent="0" algn="ctr">
              <a:buFontTx/>
              <a:buNone/>
              <a:defRPr sz="3200"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37" name="文本占位符 6"/>
          <p:cNvSpPr>
            <a:spLocks noGrp="1"/>
          </p:cNvSpPr>
          <p:nvPr>
            <p:ph type="body" sz="quarter" idx="15" hasCustomPrompt="1"/>
          </p:nvPr>
        </p:nvSpPr>
        <p:spPr>
          <a:xfrm>
            <a:off x="1456690" y="4794885"/>
            <a:ext cx="454596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1456690" y="5289550"/>
            <a:ext cx="454596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3" name="文本占位符 6"/>
          <p:cNvSpPr>
            <a:spLocks noGrp="1"/>
          </p:cNvSpPr>
          <p:nvPr>
            <p:ph type="body" sz="quarter" idx="17" hasCustomPrompt="1"/>
          </p:nvPr>
        </p:nvSpPr>
        <p:spPr>
          <a:xfrm>
            <a:off x="6391910" y="4794885"/>
            <a:ext cx="4545965"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4" name="文本占位符 13"/>
          <p:cNvSpPr>
            <a:spLocks noGrp="1"/>
          </p:cNvSpPr>
          <p:nvPr>
            <p:ph type="body" sz="quarter" idx="18" hasCustomPrompt="1"/>
          </p:nvPr>
        </p:nvSpPr>
        <p:spPr>
          <a:xfrm>
            <a:off x="6391910" y="5289550"/>
            <a:ext cx="4545965"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5123" name="文本框 18"/>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Noto Sans CJK SC" panose="020B0500000000000000" charset="-122"/>
                <a:ea typeface="Noto Sans CJK SC" panose="020B0500000000000000" charset="-122"/>
                <a:cs typeface="Noto Sans CJK SC" panose="020B0500000000000000" charset="-122"/>
              </a:rPr>
              <a:t>以用为本</a:t>
            </a:r>
            <a:r>
              <a:rPr lang="en-US" altLang="zh-CN" sz="1400">
                <a:latin typeface="Noto Sans CJK SC" panose="020B0500000000000000" charset="-122"/>
                <a:ea typeface="Noto Sans CJK SC" panose="020B0500000000000000" charset="-122"/>
                <a:cs typeface="Noto Sans CJK SC" panose="020B0500000000000000" charset="-122"/>
              </a:rPr>
              <a:t> </a:t>
            </a:r>
            <a:r>
              <a:rPr lang="zh-CN" altLang="en-US" sz="1400">
                <a:latin typeface="Noto Sans CJK SC" panose="020B0500000000000000" charset="-122"/>
                <a:ea typeface="Noto Sans CJK SC" panose="020B0500000000000000" charset="-122"/>
                <a:cs typeface="Noto Sans CJK SC" panose="020B0500000000000000" charset="-122"/>
              </a:rPr>
              <a:t>拥抱创新</a:t>
            </a:r>
            <a:endParaRPr lang="zh-CN" altLang="en-US" sz="1400">
              <a:latin typeface="Noto Sans CJK SC" panose="020B0500000000000000" charset="-122"/>
              <a:ea typeface="Noto Sans CJK SC" panose="020B0500000000000000" charset="-122"/>
              <a:cs typeface="Noto Sans CJK SC" panose="020B0500000000000000" charset="-122"/>
            </a:endParaRPr>
          </a:p>
        </p:txBody>
      </p:sp>
      <p:sp>
        <p:nvSpPr>
          <p:cNvPr id="20" name="矩形 1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1" hasCustomPrompt="1"/>
          </p:nvPr>
        </p:nvSpPr>
        <p:spPr>
          <a:xfrm>
            <a:off x="1757680" y="2082800"/>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t>三级标题</a:t>
            </a:r>
            <a:endParaRPr kumimoji="1" lang="zh-CN" altLang="en-US" strike="noStrike" noProof="1" dirty="0"/>
          </a:p>
        </p:txBody>
      </p:sp>
      <p:sp>
        <p:nvSpPr>
          <p:cNvPr id="14" name="文本占位符 13"/>
          <p:cNvSpPr>
            <a:spLocks noGrp="1"/>
          </p:cNvSpPr>
          <p:nvPr>
            <p:ph type="body" sz="quarter" idx="12" hasCustomPrompt="1"/>
          </p:nvPr>
        </p:nvSpPr>
        <p:spPr>
          <a:xfrm>
            <a:off x="1752600" y="2574290"/>
            <a:ext cx="9092565" cy="60134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16" name="文本占位符 6"/>
          <p:cNvSpPr>
            <a:spLocks noGrp="1"/>
          </p:cNvSpPr>
          <p:nvPr>
            <p:ph type="body" sz="quarter" idx="14" hasCustomPrompt="1"/>
          </p:nvPr>
        </p:nvSpPr>
        <p:spPr>
          <a:xfrm>
            <a:off x="1757680" y="3400425"/>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7" name="文本占位符 13"/>
          <p:cNvSpPr>
            <a:spLocks noGrp="1"/>
          </p:cNvSpPr>
          <p:nvPr>
            <p:ph type="body" sz="quarter" idx="15" hasCustomPrompt="1"/>
          </p:nvPr>
        </p:nvSpPr>
        <p:spPr>
          <a:xfrm>
            <a:off x="1752600" y="3883025"/>
            <a:ext cx="9092565" cy="82232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8" name="文本占位符 6"/>
          <p:cNvSpPr>
            <a:spLocks noGrp="1"/>
          </p:cNvSpPr>
          <p:nvPr>
            <p:ph type="body" sz="quarter" idx="16" hasCustomPrompt="1"/>
          </p:nvPr>
        </p:nvSpPr>
        <p:spPr>
          <a:xfrm>
            <a:off x="1757680" y="4925060"/>
            <a:ext cx="9092565" cy="491490"/>
          </a:xfrm>
          <a:prstGeom prst="rect">
            <a:avLst/>
          </a:prstGeom>
        </p:spPr>
        <p:txBody>
          <a:bodyPr/>
          <a:lstStyle>
            <a:lvl1pPr marL="342900" indent="-342900">
              <a:buFont typeface="Wingdings" panose="05000000000000000000" pitchFamily="2" charset="2"/>
              <a:buChar char="l"/>
              <a:defRPr sz="2000" b="0" i="0">
                <a:solidFill>
                  <a:srgbClr val="145CEF"/>
                </a:solidFill>
                <a:latin typeface="Noto Sans CJK SC Medium" panose="020B0600000000000000" charset="-122"/>
                <a:ea typeface="Noto Sans CJK SC Medium" panose="020B0600000000000000" charset="-122"/>
              </a:defRPr>
            </a:lvl1pPr>
          </a:lstStyle>
          <a:p>
            <a:pPr lvl="0" fontAlgn="auto"/>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9" name="文本占位符 8"/>
          <p:cNvSpPr>
            <a:spLocks noGrp="1"/>
          </p:cNvSpPr>
          <p:nvPr>
            <p:ph type="body" sz="quarter" idx="17" hasCustomPrompt="1"/>
          </p:nvPr>
        </p:nvSpPr>
        <p:spPr>
          <a:xfrm>
            <a:off x="1752600" y="5395595"/>
            <a:ext cx="9092565" cy="601345"/>
          </a:xfrm>
          <a:prstGeom prst="rect">
            <a:avLst/>
          </a:prstGeom>
        </p:spPr>
        <p:txBody>
          <a:bodyPr/>
          <a:lstStyle>
            <a:lvl1pPr marL="0" indent="0" algn="just">
              <a:buFontTx/>
              <a:buNone/>
              <a:defRPr sz="1200" b="0" i="0">
                <a:solidFill>
                  <a:schemeClr val="tx1">
                    <a:lumMod val="75000"/>
                    <a:lumOff val="25000"/>
                  </a:schemeClr>
                </a:solidFill>
                <a:latin typeface="Noto Sans CJK SC" panose="020B0500000000000000" charset="-122"/>
                <a:ea typeface="Noto Sans CJK SC" panose="020B0500000000000000"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Noto Sans CJK SC" panose="020B0500000000000000" charset="-122"/>
                <a:ea typeface="Noto Sans CJK SC" panose="020B0500000000000000"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7" name="文本占位符 6"/>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Noto Sans CJK SC" panose="020B0500000000000000" charset="-122"/>
                <a:ea typeface="Noto Sans CJK SC" panose="020B0500000000000000" charset="-122"/>
              </a:defRPr>
            </a:lvl1pPr>
          </a:lstStyle>
          <a:p>
            <a:pPr lvl="0" fontAlgn="auto"/>
            <a:r>
              <a:rPr kumimoji="1" lang="en-US" altLang="zh-CN" strike="noStrike" noProof="1" dirty="0"/>
              <a:t>01</a:t>
            </a:r>
            <a:endParaRPr kumimoji="1" lang="zh-CN" altLang="en-US" strike="noStrike" noProof="1" dirty="0"/>
          </a:p>
        </p:txBody>
      </p:sp>
      <p:sp>
        <p:nvSpPr>
          <p:cNvPr id="11"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Noto Sans CJK SC" panose="020B0500000000000000" charset="-122"/>
                <a:ea typeface="Noto Sans CJK SC" panose="020B0500000000000000"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8435"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2" name="矩形 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4" name="表格占位符 13"/>
          <p:cNvSpPr>
            <a:spLocks noGrp="1"/>
          </p:cNvSpPr>
          <p:nvPr>
            <p:ph type="tbl" sz="quarter" idx="10"/>
          </p:nvPr>
        </p:nvSpPr>
        <p:spPr>
          <a:xfrm>
            <a:off x="1223645" y="1959610"/>
            <a:ext cx="9946640" cy="2745105"/>
          </a:xfrm>
          <a:prstGeom prst="rect">
            <a:avLst/>
          </a:prstGeom>
        </p:spPr>
        <p:txBody>
          <a:bodyPr/>
          <a:lstStyle>
            <a:lvl1pPr marL="0" indent="0" algn="ctr">
              <a:buFontTx/>
              <a:buNone/>
              <a:defRPr b="0">
                <a:solidFill>
                  <a:schemeClr val="tx1">
                    <a:lumMod val="50000"/>
                    <a:lumOff val="50000"/>
                  </a:schemeClr>
                </a:solidFill>
                <a:latin typeface="思源黑体 Medium" charset="-122"/>
                <a:ea typeface="思源黑体 Medium" charset="-122"/>
              </a:defRPr>
            </a:lvl1pPr>
          </a:lstStyle>
          <a:p>
            <a:pPr fontAlgn="auto"/>
            <a:endParaRPr kumimoji="1" lang="zh-CN" altLang="en-US" strike="noStrike" noProof="1" dirty="0"/>
          </a:p>
        </p:txBody>
      </p:sp>
      <p:sp>
        <p:nvSpPr>
          <p:cNvPr id="25" name="文本占位符 6"/>
          <p:cNvSpPr>
            <a:spLocks noGrp="1"/>
          </p:cNvSpPr>
          <p:nvPr>
            <p:ph type="body" sz="quarter" idx="15" hasCustomPrompt="1"/>
          </p:nvPr>
        </p:nvSpPr>
        <p:spPr>
          <a:xfrm>
            <a:off x="1261110"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6" name="文本占位符 13"/>
          <p:cNvSpPr>
            <a:spLocks noGrp="1"/>
          </p:cNvSpPr>
          <p:nvPr>
            <p:ph type="body" sz="quarter" idx="16" hasCustomPrompt="1"/>
          </p:nvPr>
        </p:nvSpPr>
        <p:spPr>
          <a:xfrm>
            <a:off x="1261110"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7" name="文本占位符 6"/>
          <p:cNvSpPr>
            <a:spLocks noGrp="1"/>
          </p:cNvSpPr>
          <p:nvPr>
            <p:ph type="body" sz="quarter" idx="17" hasCustomPrompt="1"/>
          </p:nvPr>
        </p:nvSpPr>
        <p:spPr>
          <a:xfrm>
            <a:off x="3814445" y="5001895"/>
            <a:ext cx="213487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8" name="文本占位符 13"/>
          <p:cNvSpPr>
            <a:spLocks noGrp="1"/>
          </p:cNvSpPr>
          <p:nvPr>
            <p:ph type="body" sz="quarter" idx="18" hasCustomPrompt="1"/>
          </p:nvPr>
        </p:nvSpPr>
        <p:spPr>
          <a:xfrm>
            <a:off x="3814445" y="5427980"/>
            <a:ext cx="213423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9" name="文本占位符 6"/>
          <p:cNvSpPr>
            <a:spLocks noGrp="1"/>
          </p:cNvSpPr>
          <p:nvPr>
            <p:ph type="body" sz="quarter" idx="19" hasCustomPrompt="1"/>
          </p:nvPr>
        </p:nvSpPr>
        <p:spPr>
          <a:xfrm>
            <a:off x="6381115"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0" name="文本占位符 13"/>
          <p:cNvSpPr>
            <a:spLocks noGrp="1"/>
          </p:cNvSpPr>
          <p:nvPr>
            <p:ph type="body" sz="quarter" idx="20" hasCustomPrompt="1"/>
          </p:nvPr>
        </p:nvSpPr>
        <p:spPr>
          <a:xfrm>
            <a:off x="6381115"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1" name="文本占位符 6"/>
          <p:cNvSpPr>
            <a:spLocks noGrp="1"/>
          </p:cNvSpPr>
          <p:nvPr>
            <p:ph type="body" sz="quarter" idx="21" hasCustomPrompt="1"/>
          </p:nvPr>
        </p:nvSpPr>
        <p:spPr>
          <a:xfrm>
            <a:off x="8934450" y="5001895"/>
            <a:ext cx="198120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2" name="文本占位符 13"/>
          <p:cNvSpPr>
            <a:spLocks noGrp="1"/>
          </p:cNvSpPr>
          <p:nvPr>
            <p:ph type="body" sz="quarter" idx="22" hasCustomPrompt="1"/>
          </p:nvPr>
        </p:nvSpPr>
        <p:spPr>
          <a:xfrm>
            <a:off x="8934450" y="5427980"/>
            <a:ext cx="1981200"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5"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9459"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7" name="图表占位符 16"/>
          <p:cNvSpPr>
            <a:spLocks noGrp="1"/>
          </p:cNvSpPr>
          <p:nvPr>
            <p:ph type="chart" sz="quarter" idx="23"/>
          </p:nvPr>
        </p:nvSpPr>
        <p:spPr>
          <a:xfrm>
            <a:off x="1223010" y="1958975"/>
            <a:ext cx="9947910" cy="2755265"/>
          </a:xfrm>
          <a:prstGeom prst="rect">
            <a:avLst/>
          </a:prstGeom>
        </p:spPr>
        <p:txBody>
          <a:bodyPr/>
          <a:lstStyle>
            <a:lvl1pPr marL="0" indent="0" algn="ctr">
              <a:buFontTx/>
              <a:buNone/>
              <a:defRPr b="0" i="0">
                <a:solidFill>
                  <a:schemeClr val="bg1">
                    <a:lumMod val="50000"/>
                  </a:schemeClr>
                </a:solidFill>
                <a:latin typeface="Source Han Sans CN Regular" pitchFamily="34" charset="-128"/>
                <a:ea typeface="Source Han Sans CN Regular" pitchFamily="34" charset="-128"/>
              </a:defRPr>
            </a:lvl1pPr>
          </a:lstStyle>
          <a:p>
            <a:pPr fontAlgn="auto"/>
            <a:endParaRPr kumimoji="1" lang="zh-CN" altLang="en-US" strike="noStrike" noProof="1" dirty="0"/>
          </a:p>
        </p:txBody>
      </p:sp>
      <p:sp>
        <p:nvSpPr>
          <p:cNvPr id="18" name="文本占位符 6"/>
          <p:cNvSpPr>
            <a:spLocks noGrp="1"/>
          </p:cNvSpPr>
          <p:nvPr>
            <p:ph type="body" sz="quarter" idx="15" hasCustomPrompt="1"/>
          </p:nvPr>
        </p:nvSpPr>
        <p:spPr>
          <a:xfrm>
            <a:off x="1261110"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5" name="文本占位符 13"/>
          <p:cNvSpPr>
            <a:spLocks noGrp="1"/>
          </p:cNvSpPr>
          <p:nvPr>
            <p:ph type="body" sz="quarter" idx="16" hasCustomPrompt="1"/>
          </p:nvPr>
        </p:nvSpPr>
        <p:spPr>
          <a:xfrm>
            <a:off x="1261110"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6" name="文本占位符 6"/>
          <p:cNvSpPr>
            <a:spLocks noGrp="1"/>
          </p:cNvSpPr>
          <p:nvPr>
            <p:ph type="body" sz="quarter" idx="17" hasCustomPrompt="1"/>
          </p:nvPr>
        </p:nvSpPr>
        <p:spPr>
          <a:xfrm>
            <a:off x="3814445" y="5001895"/>
            <a:ext cx="213487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7" name="文本占位符 13"/>
          <p:cNvSpPr>
            <a:spLocks noGrp="1"/>
          </p:cNvSpPr>
          <p:nvPr>
            <p:ph type="body" sz="quarter" idx="18" hasCustomPrompt="1"/>
          </p:nvPr>
        </p:nvSpPr>
        <p:spPr>
          <a:xfrm>
            <a:off x="3814445" y="5427980"/>
            <a:ext cx="213423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28" name="文本占位符 6"/>
          <p:cNvSpPr>
            <a:spLocks noGrp="1"/>
          </p:cNvSpPr>
          <p:nvPr>
            <p:ph type="body" sz="quarter" idx="19" hasCustomPrompt="1"/>
          </p:nvPr>
        </p:nvSpPr>
        <p:spPr>
          <a:xfrm>
            <a:off x="6381115" y="5001895"/>
            <a:ext cx="2025015"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9" name="文本占位符 13"/>
          <p:cNvSpPr>
            <a:spLocks noGrp="1"/>
          </p:cNvSpPr>
          <p:nvPr>
            <p:ph type="body" sz="quarter" idx="20" hasCustomPrompt="1"/>
          </p:nvPr>
        </p:nvSpPr>
        <p:spPr>
          <a:xfrm>
            <a:off x="6381115" y="5427980"/>
            <a:ext cx="2023745"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0" name="文本占位符 6"/>
          <p:cNvSpPr>
            <a:spLocks noGrp="1"/>
          </p:cNvSpPr>
          <p:nvPr>
            <p:ph type="body" sz="quarter" idx="21" hasCustomPrompt="1"/>
          </p:nvPr>
        </p:nvSpPr>
        <p:spPr>
          <a:xfrm>
            <a:off x="8934450" y="5001895"/>
            <a:ext cx="198120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1" name="文本占位符 13"/>
          <p:cNvSpPr>
            <a:spLocks noGrp="1"/>
          </p:cNvSpPr>
          <p:nvPr>
            <p:ph type="body" sz="quarter" idx="22" hasCustomPrompt="1"/>
          </p:nvPr>
        </p:nvSpPr>
        <p:spPr>
          <a:xfrm>
            <a:off x="8934450" y="5427980"/>
            <a:ext cx="1981200" cy="853440"/>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0483" name="文本框 6"/>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8" name="矩形 7"/>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153543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2" hasCustomPrompt="1"/>
          </p:nvPr>
        </p:nvSpPr>
        <p:spPr>
          <a:xfrm>
            <a:off x="1530350" y="4465955"/>
            <a:ext cx="2655570" cy="1675130"/>
          </a:xfrm>
          <a:prstGeom prst="rect">
            <a:avLst/>
          </a:prstGeom>
        </p:spPr>
        <p:txBody>
          <a:bodyPr/>
          <a:lstStyle>
            <a:lvl1pPr marL="0" indent="0" algn="just">
              <a:lnSpc>
                <a:spcPct val="15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4" name="文本占位符 6"/>
          <p:cNvSpPr>
            <a:spLocks noGrp="1"/>
          </p:cNvSpPr>
          <p:nvPr>
            <p:ph type="body" sz="quarter" idx="13" hasCustomPrompt="1"/>
          </p:nvPr>
        </p:nvSpPr>
        <p:spPr>
          <a:xfrm>
            <a:off x="483489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14" hasCustomPrompt="1"/>
          </p:nvPr>
        </p:nvSpPr>
        <p:spPr>
          <a:xfrm>
            <a:off x="4829810" y="4465955"/>
            <a:ext cx="2655570" cy="1675130"/>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6" name="文本占位符 6"/>
          <p:cNvSpPr>
            <a:spLocks noGrp="1"/>
          </p:cNvSpPr>
          <p:nvPr>
            <p:ph type="body" sz="quarter" idx="15" hasCustomPrompt="1"/>
          </p:nvPr>
        </p:nvSpPr>
        <p:spPr>
          <a:xfrm>
            <a:off x="8101330" y="3827145"/>
            <a:ext cx="265557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7" name="文本占位符 13"/>
          <p:cNvSpPr>
            <a:spLocks noGrp="1"/>
          </p:cNvSpPr>
          <p:nvPr>
            <p:ph type="body" sz="quarter" idx="16" hasCustomPrompt="1"/>
          </p:nvPr>
        </p:nvSpPr>
        <p:spPr>
          <a:xfrm>
            <a:off x="8096250" y="4465955"/>
            <a:ext cx="2655570" cy="1675130"/>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22" name="文本占位符 6"/>
          <p:cNvSpPr>
            <a:spLocks noGrp="1"/>
          </p:cNvSpPr>
          <p:nvPr>
            <p:ph type="body" sz="quarter" idx="22" hasCustomPrompt="1"/>
          </p:nvPr>
        </p:nvSpPr>
        <p:spPr>
          <a:xfrm>
            <a:off x="1816760"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23" name="文本占位符 6"/>
          <p:cNvSpPr>
            <a:spLocks noGrp="1"/>
          </p:cNvSpPr>
          <p:nvPr>
            <p:ph type="body" sz="quarter" idx="23" hasCustomPrompt="1"/>
          </p:nvPr>
        </p:nvSpPr>
        <p:spPr>
          <a:xfrm>
            <a:off x="5139903"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24" name="文本占位符 6"/>
          <p:cNvSpPr>
            <a:spLocks noGrp="1"/>
          </p:cNvSpPr>
          <p:nvPr>
            <p:ph type="body" sz="quarter" idx="24" hasCustomPrompt="1"/>
          </p:nvPr>
        </p:nvSpPr>
        <p:spPr>
          <a:xfrm>
            <a:off x="8469571" y="2486881"/>
            <a:ext cx="1908384" cy="700469"/>
          </a:xfrm>
          <a:prstGeom prst="rect">
            <a:avLst/>
          </a:prstGeom>
        </p:spPr>
        <p:txBody>
          <a:bodyPr/>
          <a:lstStyle>
            <a:lvl1pPr marL="0" indent="0" algn="ctr">
              <a:buFont typeface="Wingdings" panose="05000000000000000000" pitchFamily="2" charset="2"/>
              <a:buNone/>
              <a:defRPr sz="3600" b="1" i="0">
                <a:solidFill>
                  <a:srgbClr val="145CEF"/>
                </a:solidFill>
                <a:latin typeface="思源黑体 Medium" charset="-122"/>
                <a:ea typeface="思源黑体 Medium" charset="-122"/>
              </a:defRPr>
            </a:lvl1pPr>
          </a:lstStyle>
          <a:p>
            <a:pPr lvl="0" fontAlgn="auto"/>
            <a:r>
              <a:rPr kumimoji="1" lang="zh-CN" altLang="en-US" strike="noStrike" noProof="1" dirty="0"/>
              <a:t>标题</a:t>
            </a:r>
            <a:endParaRPr kumimoji="1" lang="zh-CN" altLang="en-US" strike="noStrike" noProof="1" dirty="0"/>
          </a:p>
        </p:txBody>
      </p:sp>
      <p:sp>
        <p:nvSpPr>
          <p:cNvPr id="3" name="文本占位符 3"/>
          <p:cNvSpPr>
            <a:spLocks noGrp="1"/>
          </p:cNvSpPr>
          <p:nvPr>
            <p:ph type="body" sz="quarter" idx="25"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6"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7"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1507" name="文本框 9"/>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1" name="矩形 10"/>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grpSp>
        <p:nvGrpSpPr>
          <p:cNvPr id="21509" name="组合 15"/>
          <p:cNvGrpSpPr/>
          <p:nvPr userDrawn="1"/>
        </p:nvGrpSpPr>
        <p:grpSpPr>
          <a:xfrm>
            <a:off x="2724150" y="2327275"/>
            <a:ext cx="6650038" cy="2995613"/>
            <a:chOff x="2769047" y="2012950"/>
            <a:chExt cx="6650096" cy="2994660"/>
          </a:xfrm>
        </p:grpSpPr>
        <p:sp>
          <p:nvSpPr>
            <p:cNvPr id="17" name="椭圆 16"/>
            <p:cNvSpPr/>
            <p:nvPr>
              <p:custDataLst>
                <p:tags r:id="rId5"/>
              </p:custDataLst>
            </p:nvPr>
          </p:nvSpPr>
          <p:spPr>
            <a:xfrm>
              <a:off x="4597400" y="2012950"/>
              <a:ext cx="2994660" cy="2994660"/>
            </a:xfrm>
            <a:prstGeom prst="ellipse">
              <a:avLst/>
            </a:prstGeom>
            <a:noFill/>
            <a:ln w="76200" cmpd="sng">
              <a:solidFill>
                <a:srgbClr val="0044D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dirty="0">
                <a:latin typeface="Source Han Sans CN Bold" pitchFamily="34" charset="-128"/>
                <a:ea typeface="Source Han Sans CN Bold" pitchFamily="34" charset="-128"/>
                <a:cs typeface="+mn-ea"/>
                <a:sym typeface="+mn-lt"/>
              </a:endParaRPr>
            </a:p>
          </p:txBody>
        </p:sp>
        <p:sp>
          <p:nvSpPr>
            <p:cNvPr id="18" name="椭圆 17"/>
            <p:cNvSpPr/>
            <p:nvPr>
              <p:custDataLst>
                <p:tags r:id="rId6"/>
              </p:custDataLst>
            </p:nvPr>
          </p:nvSpPr>
          <p:spPr>
            <a:xfrm>
              <a:off x="4782185" y="2197735"/>
              <a:ext cx="2625090" cy="2624455"/>
            </a:xfrm>
            <a:prstGeom prst="ellipse">
              <a:avLst/>
            </a:prstGeom>
            <a:noFill/>
            <a:ln w="101600">
              <a:solidFill>
                <a:srgbClr val="E9E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dirty="0">
                <a:latin typeface="Source Han Sans CN Bold" pitchFamily="34" charset="-128"/>
                <a:ea typeface="Source Han Sans CN Bold" pitchFamily="34" charset="-128"/>
                <a:cs typeface="+mn-ea"/>
                <a:sym typeface="+mn-lt"/>
              </a:endParaRPr>
            </a:p>
          </p:txBody>
        </p:sp>
        <p:sp>
          <p:nvSpPr>
            <p:cNvPr id="19" name="椭圆 18"/>
            <p:cNvSpPr/>
            <p:nvPr>
              <p:custDataLst>
                <p:tags r:id="rId7"/>
              </p:custDataLst>
            </p:nvPr>
          </p:nvSpPr>
          <p:spPr>
            <a:xfrm>
              <a:off x="5130706" y="2546590"/>
              <a:ext cx="1927411" cy="1927383"/>
            </a:xfrm>
            <a:prstGeom prst="ellipse">
              <a:avLst/>
            </a:prstGeom>
            <a:solidFill>
              <a:srgbClr val="0044D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zh-CN" altLang="en-US" b="1" strike="noStrike" noProof="1" dirty="0">
                <a:ea typeface="Source Han Sans CN Bold" pitchFamily="34" charset="-128"/>
                <a:sym typeface="+mn-lt"/>
              </a:endParaRPr>
            </a:p>
          </p:txBody>
        </p:sp>
        <p:sp>
          <p:nvSpPr>
            <p:cNvPr id="20" name="2"/>
            <p:cNvSpPr/>
            <p:nvPr>
              <p:custDataLst>
                <p:tags r:id="rId8"/>
              </p:custDataLst>
            </p:nvPr>
          </p:nvSpPr>
          <p:spPr>
            <a:xfrm flipH="1" flipV="1">
              <a:off x="4954211" y="2337096"/>
              <a:ext cx="2272511" cy="2245359"/>
            </a:xfrm>
            <a:prstGeom prst="blockArc">
              <a:avLst>
                <a:gd name="adj1" fmla="val 34484"/>
                <a:gd name="adj2" fmla="val 10794548"/>
                <a:gd name="adj3" fmla="val 922"/>
              </a:avLst>
            </a:prstGeom>
            <a:gradFill>
              <a:gsLst>
                <a:gs pos="0">
                  <a:schemeClr val="accent1">
                    <a:lumMod val="5000"/>
                    <a:lumOff val="95000"/>
                    <a:alpha val="0"/>
                  </a:schemeClr>
                </a:gs>
                <a:gs pos="100000">
                  <a:srgbClr val="0044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b="1" strike="noStrike" noProof="1" dirty="0">
                <a:latin typeface="Source Han Sans CN Bold" pitchFamily="34" charset="-128"/>
                <a:ea typeface="Source Han Sans CN Bold" pitchFamily="34" charset="-128"/>
                <a:cs typeface="+mn-ea"/>
                <a:sym typeface="+mn-lt"/>
              </a:endParaRPr>
            </a:p>
          </p:txBody>
        </p:sp>
        <p:sp>
          <p:nvSpPr>
            <p:cNvPr id="21" name="1"/>
            <p:cNvSpPr/>
            <p:nvPr>
              <p:custDataLst>
                <p:tags r:id="rId9"/>
              </p:custDataLst>
            </p:nvPr>
          </p:nvSpPr>
          <p:spPr>
            <a:xfrm flipH="1" flipV="1">
              <a:off x="4907915" y="3459777"/>
              <a:ext cx="118588" cy="101010"/>
            </a:xfrm>
            <a:prstGeom prst="triangle">
              <a:avLst/>
            </a:prstGeom>
            <a:solidFill>
              <a:srgbClr val="0044D9"/>
            </a:solidFill>
            <a:ln w="28575">
              <a:noFill/>
            </a:ln>
            <a:effectLst>
              <a:outerShdw blurRad="127000" dist="25400" dir="5400000" algn="ctr" rotWithShape="0">
                <a:srgbClr val="0044D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b="1" strike="noStrike" noProof="1" dirty="0">
                <a:ea typeface="Source Han Sans CN Bold" pitchFamily="34" charset="-128"/>
                <a:sym typeface="+mn-lt"/>
              </a:endParaRPr>
            </a:p>
          </p:txBody>
        </p:sp>
        <p:sp>
          <p:nvSpPr>
            <p:cNvPr id="22" name="2"/>
            <p:cNvSpPr/>
            <p:nvPr>
              <p:custDataLst>
                <p:tags r:id="rId10"/>
              </p:custDataLst>
            </p:nvPr>
          </p:nvSpPr>
          <p:spPr>
            <a:xfrm rot="10800000" flipH="1" flipV="1">
              <a:off x="4962103" y="2438106"/>
              <a:ext cx="2272511" cy="2245360"/>
            </a:xfrm>
            <a:prstGeom prst="blockArc">
              <a:avLst>
                <a:gd name="adj1" fmla="val 34484"/>
                <a:gd name="adj2" fmla="val 10794548"/>
                <a:gd name="adj3" fmla="val 922"/>
              </a:avLst>
            </a:prstGeom>
            <a:gradFill>
              <a:gsLst>
                <a:gs pos="0">
                  <a:schemeClr val="accent1">
                    <a:lumMod val="5000"/>
                    <a:lumOff val="95000"/>
                    <a:alpha val="0"/>
                  </a:schemeClr>
                </a:gs>
                <a:gs pos="100000">
                  <a:srgbClr val="0044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b="1" strike="noStrike" noProof="1" dirty="0">
                <a:latin typeface="Source Han Sans CN Bold" pitchFamily="34" charset="-128"/>
                <a:ea typeface="Source Han Sans CN Bold" pitchFamily="34" charset="-128"/>
                <a:cs typeface="+mn-ea"/>
                <a:sym typeface="+mn-lt"/>
              </a:endParaRPr>
            </a:p>
          </p:txBody>
        </p:sp>
        <p:sp>
          <p:nvSpPr>
            <p:cNvPr id="23" name="1"/>
            <p:cNvSpPr/>
            <p:nvPr>
              <p:custDataLst>
                <p:tags r:id="rId11"/>
              </p:custDataLst>
            </p:nvPr>
          </p:nvSpPr>
          <p:spPr>
            <a:xfrm rot="10800000" flipH="1" flipV="1">
              <a:off x="7162322" y="3459776"/>
              <a:ext cx="118588" cy="101010"/>
            </a:xfrm>
            <a:prstGeom prst="triangle">
              <a:avLst/>
            </a:prstGeom>
            <a:solidFill>
              <a:srgbClr val="0044D9"/>
            </a:solidFill>
            <a:ln w="28575">
              <a:noFill/>
            </a:ln>
            <a:effectLst>
              <a:outerShdw blurRad="127000" dist="25400" dir="5400000" algn="ctr" rotWithShape="0">
                <a:srgbClr val="0044D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b="1" strike="noStrike" noProof="1" dirty="0">
                <a:ea typeface="Source Han Sans CN Bold" pitchFamily="34" charset="-128"/>
                <a:sym typeface="+mn-lt"/>
              </a:endParaRPr>
            </a:p>
          </p:txBody>
        </p:sp>
        <p:grpSp>
          <p:nvGrpSpPr>
            <p:cNvPr id="21517" name="组合 23"/>
            <p:cNvGrpSpPr/>
            <p:nvPr/>
          </p:nvGrpSpPr>
          <p:grpSpPr>
            <a:xfrm>
              <a:off x="2769047" y="2276872"/>
              <a:ext cx="1710055" cy="149860"/>
              <a:chOff x="2479361" y="2183606"/>
              <a:chExt cx="2068827" cy="180975"/>
            </a:xfrm>
          </p:grpSpPr>
          <p:cxnSp>
            <p:nvCxnSpPr>
              <p:cNvPr id="44" name="直接连接符 77"/>
              <p:cNvCxnSpPr/>
              <p:nvPr>
                <p:custDataLst>
                  <p:tags r:id="rId12"/>
                </p:custDataLst>
              </p:nvPr>
            </p:nvCxnSpPr>
            <p:spPr>
              <a:xfrm flipH="1" flipV="1">
                <a:off x="4367213" y="2183606"/>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78"/>
              <p:cNvCxnSpPr/>
              <p:nvPr>
                <p:custDataLst>
                  <p:tags r:id="rId13"/>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0" name="组合 24"/>
            <p:cNvGrpSpPr/>
            <p:nvPr/>
          </p:nvGrpSpPr>
          <p:grpSpPr>
            <a:xfrm>
              <a:off x="2769047" y="4575284"/>
              <a:ext cx="1710055" cy="149860"/>
              <a:chOff x="2479361" y="2003425"/>
              <a:chExt cx="2068827" cy="180975"/>
            </a:xfrm>
          </p:grpSpPr>
          <p:cxnSp>
            <p:nvCxnSpPr>
              <p:cNvPr id="38" name="直接连接符 82"/>
              <p:cNvCxnSpPr/>
              <p:nvPr>
                <p:custDataLst>
                  <p:tags r:id="rId14"/>
                </p:custDataLst>
              </p:nvPr>
            </p:nvCxnSpPr>
            <p:spPr>
              <a:xfrm flipH="1">
                <a:off x="4367213" y="2003425"/>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83"/>
              <p:cNvCxnSpPr/>
              <p:nvPr>
                <p:custDataLst>
                  <p:tags r:id="rId15"/>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3" name="组合 25"/>
            <p:cNvGrpSpPr/>
            <p:nvPr/>
          </p:nvGrpSpPr>
          <p:grpSpPr>
            <a:xfrm flipH="1">
              <a:off x="7709088" y="2276872"/>
              <a:ext cx="1710055" cy="149860"/>
              <a:chOff x="2479361" y="2183606"/>
              <a:chExt cx="2068827" cy="180975"/>
            </a:xfrm>
          </p:grpSpPr>
          <p:cxnSp>
            <p:nvCxnSpPr>
              <p:cNvPr id="28" name="直接连接符 87"/>
              <p:cNvCxnSpPr/>
              <p:nvPr>
                <p:custDataLst>
                  <p:tags r:id="rId16"/>
                </p:custDataLst>
              </p:nvPr>
            </p:nvCxnSpPr>
            <p:spPr>
              <a:xfrm flipH="1" flipV="1">
                <a:off x="4367213" y="2183606"/>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88"/>
              <p:cNvCxnSpPr/>
              <p:nvPr>
                <p:custDataLst>
                  <p:tags r:id="rId17"/>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26" name="组合 26"/>
            <p:cNvGrpSpPr/>
            <p:nvPr/>
          </p:nvGrpSpPr>
          <p:grpSpPr>
            <a:xfrm flipH="1">
              <a:off x="7709088" y="4575284"/>
              <a:ext cx="1710055" cy="149860"/>
              <a:chOff x="2479361" y="2003425"/>
              <a:chExt cx="2068827" cy="180975"/>
            </a:xfrm>
          </p:grpSpPr>
          <p:cxnSp>
            <p:nvCxnSpPr>
              <p:cNvPr id="29" name="直接连接符 92"/>
              <p:cNvCxnSpPr/>
              <p:nvPr>
                <p:custDataLst>
                  <p:tags r:id="rId18"/>
                </p:custDataLst>
              </p:nvPr>
            </p:nvCxnSpPr>
            <p:spPr>
              <a:xfrm flipH="1">
                <a:off x="4367213" y="2003425"/>
                <a:ext cx="180975" cy="180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93"/>
              <p:cNvCxnSpPr/>
              <p:nvPr>
                <p:custDataLst>
                  <p:tags r:id="rId19"/>
                </p:custDataLst>
              </p:nvPr>
            </p:nvCxnSpPr>
            <p:spPr>
              <a:xfrm flipH="1">
                <a:off x="2479361" y="2184400"/>
                <a:ext cx="188943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 name="矩形 1"/>
          <p:cNvSpPr/>
          <p:nvPr userDrawn="1">
            <p:custDataLst>
              <p:tags r:id="rId20"/>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文本占位符 6"/>
          <p:cNvSpPr>
            <a:spLocks noGrp="1"/>
          </p:cNvSpPr>
          <p:nvPr>
            <p:ph type="body" sz="quarter" idx="10" hasCustomPrompt="1"/>
          </p:nvPr>
        </p:nvSpPr>
        <p:spPr>
          <a:xfrm>
            <a:off x="1219835" y="2028825"/>
            <a:ext cx="3004185" cy="491490"/>
          </a:xfrm>
          <a:prstGeom prst="rect">
            <a:avLst/>
          </a:prstGeom>
        </p:spPr>
        <p:txBody>
          <a:bodyPr/>
          <a:lstStyle>
            <a:lvl1pPr marL="0" indent="0" algn="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3" name="文本占位符 13"/>
          <p:cNvSpPr>
            <a:spLocks noGrp="1"/>
          </p:cNvSpPr>
          <p:nvPr>
            <p:ph type="body" sz="quarter" idx="12" hasCustomPrompt="1"/>
          </p:nvPr>
        </p:nvSpPr>
        <p:spPr>
          <a:xfrm>
            <a:off x="1151255" y="2769870"/>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4" name="文本占位符 6"/>
          <p:cNvSpPr>
            <a:spLocks noGrp="1"/>
          </p:cNvSpPr>
          <p:nvPr>
            <p:ph type="body" sz="quarter" idx="13" hasCustomPrompt="1"/>
          </p:nvPr>
        </p:nvSpPr>
        <p:spPr>
          <a:xfrm>
            <a:off x="7851750" y="2047900"/>
            <a:ext cx="3503250" cy="491474"/>
          </a:xfrm>
          <a:prstGeom prst="rect">
            <a:avLst/>
          </a:prstGeom>
        </p:spPr>
        <p:txBody>
          <a:bodyPr/>
          <a:lstStyle>
            <a:lvl1pPr marL="0" indent="0" algn="l">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5" name="文本占位符 13"/>
          <p:cNvSpPr>
            <a:spLocks noGrp="1"/>
          </p:cNvSpPr>
          <p:nvPr>
            <p:ph type="body" sz="quarter" idx="14" hasCustomPrompt="1"/>
          </p:nvPr>
        </p:nvSpPr>
        <p:spPr>
          <a:xfrm>
            <a:off x="7851775" y="2769870"/>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6" name="文本占位符 6"/>
          <p:cNvSpPr>
            <a:spLocks noGrp="1"/>
          </p:cNvSpPr>
          <p:nvPr>
            <p:ph type="body" sz="quarter" idx="15" hasCustomPrompt="1"/>
          </p:nvPr>
        </p:nvSpPr>
        <p:spPr>
          <a:xfrm>
            <a:off x="2825750" y="4457700"/>
            <a:ext cx="1398270" cy="491490"/>
          </a:xfrm>
          <a:prstGeom prst="rect">
            <a:avLst/>
          </a:prstGeom>
        </p:spPr>
        <p:txBody>
          <a:bodyPr/>
          <a:lstStyle>
            <a:lvl1pPr marL="0" indent="0" algn="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37" name="文本占位符 13"/>
          <p:cNvSpPr>
            <a:spLocks noGrp="1"/>
          </p:cNvSpPr>
          <p:nvPr>
            <p:ph type="body" sz="quarter" idx="16" hasCustomPrompt="1"/>
          </p:nvPr>
        </p:nvSpPr>
        <p:spPr>
          <a:xfrm>
            <a:off x="1151255" y="5198745"/>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39" name="文本占位符 6"/>
          <p:cNvSpPr>
            <a:spLocks noGrp="1"/>
          </p:cNvSpPr>
          <p:nvPr>
            <p:ph type="body" sz="quarter" idx="17" hasCustomPrompt="1"/>
          </p:nvPr>
        </p:nvSpPr>
        <p:spPr>
          <a:xfrm>
            <a:off x="7851750" y="4476775"/>
            <a:ext cx="3503250" cy="491474"/>
          </a:xfrm>
          <a:prstGeom prst="rect">
            <a:avLst/>
          </a:prstGeom>
        </p:spPr>
        <p:txBody>
          <a:bodyPr/>
          <a:lstStyle>
            <a:lvl1pPr marL="0" indent="0" algn="l">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三级标题</a:t>
            </a:r>
            <a:endParaRPr kumimoji="1" lang="zh-CN" altLang="en-US" strike="noStrike" noProof="1" dirty="0"/>
          </a:p>
        </p:txBody>
      </p:sp>
      <p:sp>
        <p:nvSpPr>
          <p:cNvPr id="40" name="文本占位符 13"/>
          <p:cNvSpPr>
            <a:spLocks noGrp="1"/>
          </p:cNvSpPr>
          <p:nvPr>
            <p:ph type="body" sz="quarter" idx="18" hasCustomPrompt="1"/>
          </p:nvPr>
        </p:nvSpPr>
        <p:spPr>
          <a:xfrm>
            <a:off x="7851775" y="5198745"/>
            <a:ext cx="3139440" cy="822325"/>
          </a:xfrm>
          <a:prstGeom prst="rect">
            <a:avLst/>
          </a:prstGeom>
        </p:spPr>
        <p:txBody>
          <a:bodyPr/>
          <a:lstStyle>
            <a:lvl1pPr marL="0" indent="0" algn="just">
              <a:buFontTx/>
              <a:buNone/>
              <a:defRPr sz="1200" b="0" i="0">
                <a:solidFill>
                  <a:schemeClr val="tx1">
                    <a:lumMod val="75000"/>
                    <a:lumOff val="25000"/>
                  </a:schemeClr>
                </a:solidFill>
                <a:latin typeface="思源黑体" charset="-122"/>
                <a:ea typeface="思源黑体"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a:t>
            </a:r>
            <a:endParaRPr kumimoji="1" lang="zh-CN" altLang="en-US" strike="noStrike" noProof="1" dirty="0"/>
          </a:p>
        </p:txBody>
      </p:sp>
      <p:sp>
        <p:nvSpPr>
          <p:cNvPr id="41" name="文本占位符 6"/>
          <p:cNvSpPr>
            <a:spLocks noGrp="1"/>
          </p:cNvSpPr>
          <p:nvPr>
            <p:ph type="body" sz="quarter" idx="19" hasCustomPrompt="1"/>
          </p:nvPr>
        </p:nvSpPr>
        <p:spPr>
          <a:xfrm>
            <a:off x="4299925" y="3558247"/>
            <a:ext cx="3503250" cy="491474"/>
          </a:xfrm>
          <a:prstGeom prst="rect">
            <a:avLst/>
          </a:prstGeom>
        </p:spPr>
        <p:txBody>
          <a:bodyPr/>
          <a:lstStyle>
            <a:lvl1pPr marL="0" indent="0" algn="ctr">
              <a:buFontTx/>
              <a:buNone/>
              <a:defRPr sz="2800">
                <a:solidFill>
                  <a:schemeClr val="bg1"/>
                </a:solidFill>
                <a:latin typeface="思源黑体 Medium" charset="-122"/>
                <a:ea typeface="思源黑体 Medium" charset="-122"/>
              </a:defRPr>
            </a:lvl1pPr>
          </a:lstStyle>
          <a:p>
            <a:pPr lvl="0" fontAlgn="auto"/>
            <a:r>
              <a:rPr kumimoji="1" lang="zh-CN" altLang="en-US" strike="noStrike" noProof="1" dirty="0"/>
              <a:t>添加标题</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5"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2531" name="文本框 9"/>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1" name="矩形 10"/>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pic>
        <p:nvPicPr>
          <p:cNvPr id="23555" name="图片 10" descr="/Users/yug/ZMQ/活动/2024/deepin/ppt模版/素材/封面2.jpg封面2"/>
          <p:cNvPicPr>
            <a:picLocks noChangeAspect="1"/>
          </p:cNvPicPr>
          <p:nvPr userDrawn="1">
            <p:custDataLst>
              <p:tags r:id="rId3"/>
            </p:custDataLst>
          </p:nvPr>
        </p:nvPicPr>
        <p:blipFill>
          <a:blip r:embed="rId4"/>
          <a:srcRect l="9" r="9"/>
          <a:stretch>
            <a:fillRect/>
          </a:stretch>
        </p:blipFill>
        <p:spPr>
          <a:xfrm>
            <a:off x="0" y="0"/>
            <a:ext cx="12192000" cy="6858000"/>
          </a:xfrm>
          <a:prstGeom prst="rect">
            <a:avLst/>
          </a:prstGeom>
          <a:noFill/>
          <a:ln w="9525">
            <a:noFill/>
          </a:ln>
        </p:spPr>
      </p:pic>
      <p:pic>
        <p:nvPicPr>
          <p:cNvPr id="23556" name="图片 9" descr="深度科技LOGO标准(1)"/>
          <p:cNvPicPr>
            <a:picLocks noChangeAspect="1"/>
          </p:cNvPicPr>
          <p:nvPr userDrawn="1">
            <p:custDataLst>
              <p:tags r:id="rId5"/>
            </p:custDataLst>
          </p:nvPr>
        </p:nvPicPr>
        <p:blipFill>
          <a:blip r:embed="rId6"/>
          <a:stretch>
            <a:fillRect/>
          </a:stretch>
        </p:blipFill>
        <p:spPr>
          <a:xfrm>
            <a:off x="811213" y="355600"/>
            <a:ext cx="1441450" cy="511175"/>
          </a:xfrm>
          <a:prstGeom prst="rect">
            <a:avLst/>
          </a:prstGeom>
          <a:noFill/>
          <a:ln w="9525">
            <a:noFill/>
          </a:ln>
        </p:spPr>
      </p:pic>
      <p:sp>
        <p:nvSpPr>
          <p:cNvPr id="23557" name="文本框 11"/>
          <p:cNvSpPr txBox="1"/>
          <p:nvPr userDrawn="1">
            <p:custDataLst>
              <p:tags r:id="rId7"/>
            </p:custDataLst>
          </p:nvPr>
        </p:nvSpPr>
        <p:spPr>
          <a:xfrm>
            <a:off x="8818563" y="6148388"/>
            <a:ext cx="2589212" cy="276225"/>
          </a:xfrm>
          <a:prstGeom prst="rect">
            <a:avLst/>
          </a:prstGeom>
          <a:noFill/>
          <a:ln w="9525">
            <a:noFill/>
          </a:ln>
        </p:spPr>
        <p:txBody>
          <a:bodyPr wrap="square" anchor="t" anchorCtr="0">
            <a:spAutoFit/>
          </a:bodyPr>
          <a:p>
            <a:pPr lvl="0" algn="dist"/>
            <a:r>
              <a:rPr lang="en-US" altLang="zh-CN" sz="1200" b="1" dirty="0">
                <a:solidFill>
                  <a:schemeClr val="bg2"/>
                </a:solidFill>
                <a:latin typeface="思源黑体 Medium" charset="-122"/>
                <a:ea typeface="思源黑体 Medium" charset="-122"/>
              </a:rPr>
              <a:t>www.deepin.org</a:t>
            </a:r>
            <a:endParaRPr lang="en-US" altLang="zh-CN" sz="1200" b="1" dirty="0">
              <a:solidFill>
                <a:schemeClr val="bg2"/>
              </a:solidFill>
              <a:latin typeface="思源黑体 Medium" charset="-122"/>
              <a:ea typeface="思源黑体 Medium" charset="-122"/>
            </a:endParaRPr>
          </a:p>
        </p:txBody>
      </p:sp>
      <p:sp>
        <p:nvSpPr>
          <p:cNvPr id="23558" name="文本框 37"/>
          <p:cNvSpPr txBox="1"/>
          <p:nvPr userDrawn="1">
            <p:custDataLst>
              <p:tags r:id="rId8"/>
            </p:custDataLst>
          </p:nvPr>
        </p:nvSpPr>
        <p:spPr>
          <a:xfrm>
            <a:off x="9591675" y="449263"/>
            <a:ext cx="2009775" cy="354012"/>
          </a:xfrm>
          <a:prstGeom prst="rect">
            <a:avLst/>
          </a:prstGeom>
          <a:noFill/>
          <a:ln w="9525">
            <a:noFill/>
          </a:ln>
        </p:spPr>
        <p:txBody>
          <a:bodyPr wrap="square" anchor="t" anchorCtr="0"/>
          <a:p>
            <a:pPr lvl="0"/>
            <a:r>
              <a:rPr lang="zh-CN" altLang="en-US" sz="1400">
                <a:solidFill>
                  <a:schemeClr val="bg1"/>
                </a:solidFill>
                <a:latin typeface="Source Han Sans SC Normal" charset="-122"/>
                <a:ea typeface="Source Han Sans SC Normal" charset="-122"/>
              </a:rPr>
              <a:t>以用为本</a:t>
            </a:r>
            <a:r>
              <a:rPr lang="en-US" altLang="zh-CN" sz="1400">
                <a:solidFill>
                  <a:schemeClr val="bg1"/>
                </a:solidFill>
                <a:latin typeface="Source Han Sans SC Normal" charset="-122"/>
                <a:ea typeface="Source Han Sans SC Normal" charset="-122"/>
              </a:rPr>
              <a:t> </a:t>
            </a:r>
            <a:r>
              <a:rPr lang="zh-CN" altLang="en-US" sz="1400">
                <a:solidFill>
                  <a:schemeClr val="bg1"/>
                </a:solidFill>
                <a:latin typeface="Source Han Sans SC Normal" charset="-122"/>
                <a:ea typeface="Source Han Sans SC Normal" charset="-122"/>
              </a:rPr>
              <a:t>拥抱创新</a:t>
            </a:r>
            <a:endParaRPr lang="zh-CN" altLang="en-US" sz="1400">
              <a:solidFill>
                <a:schemeClr val="bg1"/>
              </a:solidFill>
              <a:latin typeface="Source Han Sans SC Normal" charset="-122"/>
              <a:ea typeface="Source Han Sans SC Normal" charset="-122"/>
            </a:endParaRPr>
          </a:p>
        </p:txBody>
      </p:sp>
      <p:sp>
        <p:nvSpPr>
          <p:cNvPr id="40" name="矩形 39"/>
          <p:cNvSpPr/>
          <p:nvPr userDrawn="1">
            <p:custDataLst>
              <p:tags r:id="rId9"/>
            </p:custDataLst>
          </p:nvPr>
        </p:nvSpPr>
        <p:spPr>
          <a:xfrm>
            <a:off x="9491663"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 name="标题 2"/>
          <p:cNvSpPr>
            <a:spLocks noGrp="1"/>
          </p:cNvSpPr>
          <p:nvPr>
            <p:ph type="ctrTitle" hasCustomPrompt="1"/>
          </p:nvPr>
        </p:nvSpPr>
        <p:spPr>
          <a:xfrm>
            <a:off x="812165" y="1141095"/>
            <a:ext cx="8646795" cy="2186940"/>
          </a:xfrm>
        </p:spPr>
        <p:txBody>
          <a:bodyPr anchor="b">
            <a:normAutofit/>
          </a:bodyPr>
          <a:lstStyle>
            <a:lvl1pPr algn="l">
              <a:lnSpc>
                <a:spcPct val="130000"/>
              </a:lnSpc>
              <a:defRPr sz="5400">
                <a:solidFill>
                  <a:schemeClr val="bg1"/>
                </a:solidFill>
                <a:effectLst/>
              </a:defRPr>
            </a:lvl1pPr>
          </a:lstStyle>
          <a:p>
            <a:pPr fontAlgn="auto"/>
            <a:r>
              <a:rPr lang="en-US" altLang="zh-CN" strike="noStrike" noProof="1" dirty="0"/>
              <a:t>Thanks  For  W</a:t>
            </a:r>
            <a:r>
              <a:rPr lang="en-US" altLang="zh-CN" strike="noStrike" noProof="1" dirty="0"/>
              <a:t>atching</a:t>
            </a:r>
            <a:endParaRPr lang="en-US" altLang="zh-CN" strike="noStrike" noProof="1"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fontAlgn="base"/>
            <a:fld id="{82F288E0-7875-42C4-84C8-98DBBD3BF4D2}" type="datetimeFigureOut">
              <a:rPr lang="zh-CN" altLang="en-US" strike="noStrike" noProof="1" smtClean="0">
                <a:latin typeface="Calibri" panose="020F0502020204030204" charset="0"/>
                <a:ea typeface="宋体" pitchFamily="2" charset="-122"/>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8610600" y="6356350"/>
            <a:ext cx="2743200" cy="365125"/>
          </a:xfrm>
        </p:spPr>
        <p:txBody>
          <a:bodyPr/>
          <a:lstStyle/>
          <a:p>
            <a:pPr fontAlgn="base"/>
            <a:fld id="{7D9BB5D0-35E4-459D-AEF3-FE4D7C45CC19}" type="slidenum">
              <a:rPr lang="zh-CN" altLang="en-US" strike="noStrike" noProof="1" smtClean="0">
                <a:latin typeface="Calibri" panose="020F0502020204030204" charset="0"/>
                <a:ea typeface="宋体"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6147"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7" name="文本占位符 6"/>
          <p:cNvSpPr>
            <a:spLocks noGrp="1"/>
          </p:cNvSpPr>
          <p:nvPr>
            <p:ph type="body" sz="quarter" idx="10" hasCustomPrompt="1"/>
          </p:nvPr>
        </p:nvSpPr>
        <p:spPr>
          <a:xfrm>
            <a:off x="1817370" y="3288030"/>
            <a:ext cx="389509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8" name="文本占位符 13"/>
          <p:cNvSpPr>
            <a:spLocks noGrp="1"/>
          </p:cNvSpPr>
          <p:nvPr>
            <p:ph type="body" sz="quarter" idx="12" hasCustomPrompt="1"/>
          </p:nvPr>
        </p:nvSpPr>
        <p:spPr>
          <a:xfrm>
            <a:off x="1816735" y="3931285"/>
            <a:ext cx="3895090" cy="239839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r>
              <a:rPr kumimoji="1" lang="zh-CN" altLang="en-US" strike="noStrike" noProof="1" dirty="0">
                <a:sym typeface="+mn-ea"/>
              </a:rPr>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a:p>
            <a:pPr marL="0" marR="0" lvl="0" indent="0" algn="l" defTabSz="914400" eaLnBrk="1" fontAlgn="base" latinLnBrk="0" hangingPunct="1">
              <a:lnSpc>
                <a:spcPct val="100000"/>
              </a:lnSpc>
              <a:spcBef>
                <a:spcPct val="20000"/>
              </a:spcBef>
              <a:spcAft>
                <a:spcPct val="0"/>
              </a:spcAft>
              <a:buClrTx/>
              <a:buSzTx/>
              <a:buFontTx/>
              <a:buNone/>
              <a:defRPr/>
            </a:pPr>
            <a:endParaRPr kumimoji="1" lang="zh-CN" altLang="en-US" strike="noStrike" noProof="1" dirty="0"/>
          </a:p>
        </p:txBody>
      </p:sp>
      <p:sp>
        <p:nvSpPr>
          <p:cNvPr id="9" name="文本占位符 8"/>
          <p:cNvSpPr>
            <a:spLocks noGrp="1"/>
          </p:cNvSpPr>
          <p:nvPr>
            <p:ph type="body" sz="quarter" idx="14" hasCustomPrompt="1"/>
          </p:nvPr>
        </p:nvSpPr>
        <p:spPr>
          <a:xfrm>
            <a:off x="6611620" y="3288030"/>
            <a:ext cx="389509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11" name="文本占位符 10"/>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13"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
        <p:nvSpPr>
          <p:cNvPr id="14" name="文本占位符 13"/>
          <p:cNvSpPr>
            <a:spLocks noGrp="1"/>
          </p:cNvSpPr>
          <p:nvPr>
            <p:ph type="body" sz="quarter" idx="27" hasCustomPrompt="1"/>
          </p:nvPr>
        </p:nvSpPr>
        <p:spPr>
          <a:xfrm>
            <a:off x="6612255" y="3931285"/>
            <a:ext cx="3895090" cy="239839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r>
              <a:rPr kumimoji="1" lang="zh-CN" altLang="en-US" strike="noStrike" noProof="1" dirty="0">
                <a:sym typeface="+mn-ea"/>
              </a:rPr>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a:p>
            <a:pPr marL="0" marR="0" lvl="0" indent="0" algn="l" defTabSz="914400" eaLnBrk="1" fontAlgn="base" latinLnBrk="0" hangingPunct="1">
              <a:lnSpc>
                <a:spcPct val="100000"/>
              </a:lnSpc>
              <a:spcBef>
                <a:spcPct val="20000"/>
              </a:spcBef>
              <a:spcAft>
                <a:spcPct val="0"/>
              </a:spcAft>
              <a:buClrTx/>
              <a:buSzTx/>
              <a:buFontTx/>
              <a:buNone/>
              <a:defRPr/>
            </a:pPr>
            <a:endParaRPr kumimoji="1"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7171"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5" name="矩形 4"/>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8" name="文本占位符 6"/>
          <p:cNvSpPr>
            <a:spLocks noGrp="1"/>
          </p:cNvSpPr>
          <p:nvPr>
            <p:ph type="body" sz="quarter" idx="13" hasCustomPrompt="1"/>
          </p:nvPr>
        </p:nvSpPr>
        <p:spPr>
          <a:xfrm>
            <a:off x="1264920"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9" name="文本占位符 13"/>
          <p:cNvSpPr>
            <a:spLocks noGrp="1"/>
          </p:cNvSpPr>
          <p:nvPr>
            <p:ph type="body" sz="quarter" idx="14" hasCustomPrompt="1"/>
          </p:nvPr>
        </p:nvSpPr>
        <p:spPr>
          <a:xfrm>
            <a:off x="1271905"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24" name="文本占位符 6"/>
          <p:cNvSpPr>
            <a:spLocks noGrp="1"/>
          </p:cNvSpPr>
          <p:nvPr>
            <p:ph type="body" sz="quarter" idx="15" hasCustomPrompt="1"/>
          </p:nvPr>
        </p:nvSpPr>
        <p:spPr>
          <a:xfrm>
            <a:off x="4683125"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5" name="文本占位符 13"/>
          <p:cNvSpPr>
            <a:spLocks noGrp="1"/>
          </p:cNvSpPr>
          <p:nvPr>
            <p:ph type="body" sz="quarter" idx="16" hasCustomPrompt="1"/>
          </p:nvPr>
        </p:nvSpPr>
        <p:spPr>
          <a:xfrm>
            <a:off x="4690110"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26" name="文本占位符 6"/>
          <p:cNvSpPr>
            <a:spLocks noGrp="1"/>
          </p:cNvSpPr>
          <p:nvPr>
            <p:ph type="body" sz="quarter" idx="17" hasCustomPrompt="1"/>
          </p:nvPr>
        </p:nvSpPr>
        <p:spPr>
          <a:xfrm>
            <a:off x="8057515" y="3396615"/>
            <a:ext cx="3060700" cy="491490"/>
          </a:xfrm>
          <a:prstGeom prst="rect">
            <a:avLst/>
          </a:prstGeom>
        </p:spPr>
        <p:txBody>
          <a:bodyPr/>
          <a:lstStyle>
            <a:lvl1pPr marL="0" indent="0" algn="ctr">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7" name="文本占位符 13"/>
          <p:cNvSpPr>
            <a:spLocks noGrp="1"/>
          </p:cNvSpPr>
          <p:nvPr>
            <p:ph type="body" sz="quarter" idx="18" hasCustomPrompt="1"/>
          </p:nvPr>
        </p:nvSpPr>
        <p:spPr>
          <a:xfrm>
            <a:off x="8064500" y="4076700"/>
            <a:ext cx="3065780" cy="178752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6"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7" name="文本占位符 6"/>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11"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8195"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1318260"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7" name="文本占位符 13"/>
          <p:cNvSpPr>
            <a:spLocks noGrp="1"/>
          </p:cNvSpPr>
          <p:nvPr>
            <p:ph type="body" sz="quarter" idx="12" hasCustomPrompt="1"/>
          </p:nvPr>
        </p:nvSpPr>
        <p:spPr>
          <a:xfrm>
            <a:off x="1348740" y="4488815"/>
            <a:ext cx="2010410" cy="1467485"/>
          </a:xfrm>
          <a:prstGeom prst="rect">
            <a:avLst/>
          </a:prstGeom>
        </p:spPr>
        <p:txBody>
          <a:bodyPr/>
          <a:lstStyle>
            <a:lvl1pPr marL="0" indent="0" algn="just">
              <a:lnSpc>
                <a:spcPct val="15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4" name="文本占位符 6"/>
          <p:cNvSpPr>
            <a:spLocks noGrp="1"/>
          </p:cNvSpPr>
          <p:nvPr>
            <p:ph type="body" sz="quarter" idx="13" hasCustomPrompt="1"/>
          </p:nvPr>
        </p:nvSpPr>
        <p:spPr>
          <a:xfrm>
            <a:off x="378650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5" name="文本占位符 13"/>
          <p:cNvSpPr>
            <a:spLocks noGrp="1"/>
          </p:cNvSpPr>
          <p:nvPr>
            <p:ph type="body" sz="quarter" idx="14" hasCustomPrompt="1"/>
          </p:nvPr>
        </p:nvSpPr>
        <p:spPr>
          <a:xfrm>
            <a:off x="381698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16" name="文本占位符 6"/>
          <p:cNvSpPr>
            <a:spLocks noGrp="1"/>
          </p:cNvSpPr>
          <p:nvPr>
            <p:ph type="body" sz="quarter" idx="15" hasCustomPrompt="1"/>
          </p:nvPr>
        </p:nvSpPr>
        <p:spPr>
          <a:xfrm>
            <a:off x="633158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8" name="文本占位符 13"/>
          <p:cNvSpPr>
            <a:spLocks noGrp="1"/>
          </p:cNvSpPr>
          <p:nvPr>
            <p:ph type="body" sz="quarter" idx="16" hasCustomPrompt="1"/>
          </p:nvPr>
        </p:nvSpPr>
        <p:spPr>
          <a:xfrm>
            <a:off x="636206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9" name="文本占位符 6"/>
          <p:cNvSpPr>
            <a:spLocks noGrp="1"/>
          </p:cNvSpPr>
          <p:nvPr>
            <p:ph type="body" sz="quarter" idx="17" hasCustomPrompt="1"/>
          </p:nvPr>
        </p:nvSpPr>
        <p:spPr>
          <a:xfrm>
            <a:off x="8881745" y="3841115"/>
            <a:ext cx="2010410" cy="491490"/>
          </a:xfrm>
          <a:prstGeom prst="rect">
            <a:avLst/>
          </a:prstGeom>
        </p:spPr>
        <p:txBody>
          <a:bodyPr/>
          <a:lstStyle>
            <a:lvl1pPr marL="0" indent="0" algn="ctr">
              <a:buFontTx/>
              <a:buNone/>
              <a:defRPr sz="2000">
                <a:solidFill>
                  <a:srgbClr val="0044D9"/>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3" name="文本占位符 13"/>
          <p:cNvSpPr>
            <a:spLocks noGrp="1"/>
          </p:cNvSpPr>
          <p:nvPr>
            <p:ph type="body" sz="quarter" idx="18" hasCustomPrompt="1"/>
          </p:nvPr>
        </p:nvSpPr>
        <p:spPr>
          <a:xfrm>
            <a:off x="8912225" y="4488815"/>
            <a:ext cx="2010410" cy="1467485"/>
          </a:xfrm>
          <a:prstGeom prst="rect">
            <a:avLst/>
          </a:prstGeom>
        </p:spPr>
        <p:txBody>
          <a:bodyPr/>
          <a:lstStyle>
            <a:lvl1pPr marL="0" indent="0" algn="just">
              <a:lnSpc>
                <a:spcPct val="90000"/>
              </a:lnSpc>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9219"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10" name="矩形 9"/>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6" name="文本占位符 6"/>
          <p:cNvSpPr>
            <a:spLocks noGrp="1"/>
          </p:cNvSpPr>
          <p:nvPr>
            <p:ph type="body" sz="quarter" idx="10" hasCustomPrompt="1"/>
          </p:nvPr>
        </p:nvSpPr>
        <p:spPr>
          <a:xfrm>
            <a:off x="2322830" y="226822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7" name="文本占位符 13"/>
          <p:cNvSpPr>
            <a:spLocks noGrp="1"/>
          </p:cNvSpPr>
          <p:nvPr>
            <p:ph type="body" sz="quarter" idx="12" hasCustomPrompt="1"/>
          </p:nvPr>
        </p:nvSpPr>
        <p:spPr>
          <a:xfrm>
            <a:off x="2322830" y="283908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3" hasCustomPrompt="1"/>
          </p:nvPr>
        </p:nvSpPr>
        <p:spPr>
          <a:xfrm>
            <a:off x="7291070" y="226822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4" hasCustomPrompt="1"/>
          </p:nvPr>
        </p:nvSpPr>
        <p:spPr>
          <a:xfrm>
            <a:off x="7291070" y="283908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5" hasCustomPrompt="1"/>
          </p:nvPr>
        </p:nvSpPr>
        <p:spPr>
          <a:xfrm>
            <a:off x="2322830" y="414528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16" hasCustomPrompt="1"/>
          </p:nvPr>
        </p:nvSpPr>
        <p:spPr>
          <a:xfrm>
            <a:off x="2322830" y="471614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17" hasCustomPrompt="1"/>
          </p:nvPr>
        </p:nvSpPr>
        <p:spPr>
          <a:xfrm>
            <a:off x="7291070" y="4145280"/>
            <a:ext cx="3392170" cy="491490"/>
          </a:xfrm>
          <a:prstGeom prst="rect">
            <a:avLst/>
          </a:prstGeom>
        </p:spPr>
        <p:txBody>
          <a:bodyPr/>
          <a:lstStyle>
            <a:lvl1pPr marL="0" indent="0">
              <a:buFontTx/>
              <a:buNone/>
              <a:defRPr sz="20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18" hasCustomPrompt="1"/>
          </p:nvPr>
        </p:nvSpPr>
        <p:spPr>
          <a:xfrm>
            <a:off x="7291070" y="4716145"/>
            <a:ext cx="339217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rotWithShape="0">
          <a:blip r:embed="rId2">
            <a:alphaModFix amt="68999"/>
          </a:blip>
          <a:stretch>
            <a:fillRect/>
          </a:stretch>
        </a:blipFill>
        <a:effectLst/>
      </p:bgPr>
    </p:bg>
    <p:spTree>
      <p:nvGrpSpPr>
        <p:cNvPr id="1" name=""/>
        <p:cNvGrpSpPr/>
        <p:nvPr/>
      </p:nvGrpSpPr>
      <p:grpSpPr>
        <a:xfrm>
          <a:off x="0" y="0"/>
          <a:ext cx="0" cy="0"/>
          <a:chOff x="0" y="0"/>
          <a:chExt cx="0" cy="0"/>
        </a:xfrm>
      </p:grpSpPr>
      <p:sp>
        <p:nvSpPr>
          <p:cNvPr id="10243" name="文本框 10"/>
          <p:cNvSpPr txBox="1"/>
          <p:nvPr userDrawn="1">
            <p:custDataLst>
              <p:tags r:id="rId3"/>
            </p:custDataLst>
          </p:nvPr>
        </p:nvSpPr>
        <p:spPr>
          <a:xfrm>
            <a:off x="9782175" y="439738"/>
            <a:ext cx="2009775" cy="354012"/>
          </a:xfrm>
          <a:prstGeom prst="rect">
            <a:avLst/>
          </a:prstGeom>
          <a:noFill/>
          <a:ln w="9525">
            <a:noFill/>
          </a:ln>
        </p:spPr>
        <p:txBody>
          <a:bodyPr wrap="square" anchor="t" anchorCtr="0"/>
          <a:p>
            <a:pPr lvl="0"/>
            <a:r>
              <a:rPr lang="zh-CN" altLang="en-US" sz="1400">
                <a:latin typeface="Source Han Sans SC Normal" charset="-122"/>
                <a:ea typeface="Source Han Sans SC Normal" charset="-122"/>
              </a:rPr>
              <a:t>以用为本</a:t>
            </a:r>
            <a:r>
              <a:rPr lang="en-US" altLang="zh-CN" sz="1400">
                <a:latin typeface="Source Han Sans SC Normal" charset="-122"/>
                <a:ea typeface="Source Han Sans SC Normal" charset="-122"/>
              </a:rPr>
              <a:t> </a:t>
            </a:r>
            <a:r>
              <a:rPr lang="zh-CN" altLang="en-US" sz="1400">
                <a:latin typeface="Source Han Sans SC Normal" charset="-122"/>
                <a:ea typeface="Source Han Sans SC Normal" charset="-122"/>
              </a:rPr>
              <a:t>拥抱创新</a:t>
            </a:r>
            <a:endParaRPr lang="zh-CN" altLang="en-US" sz="1400">
              <a:latin typeface="Source Han Sans SC Normal" charset="-122"/>
              <a:ea typeface="Source Han Sans SC Normal" charset="-122"/>
            </a:endParaRPr>
          </a:p>
        </p:txBody>
      </p:sp>
      <p:sp>
        <p:nvSpPr>
          <p:cNvPr id="6" name="矩形 5"/>
          <p:cNvSpPr/>
          <p:nvPr userDrawn="1">
            <p:custDataLst>
              <p:tags r:id="rId4"/>
            </p:custDataLst>
          </p:nvPr>
        </p:nvSpPr>
        <p:spPr>
          <a:xfrm>
            <a:off x="9683750" y="504825"/>
            <a:ext cx="104775" cy="182563"/>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32" name="矩形 31"/>
          <p:cNvSpPr/>
          <p:nvPr userDrawn="1">
            <p:custDataLst>
              <p:tags r:id="rId5"/>
            </p:custDataLst>
          </p:nvPr>
        </p:nvSpPr>
        <p:spPr>
          <a:xfrm>
            <a:off x="785813" y="1257300"/>
            <a:ext cx="104775" cy="420688"/>
          </a:xfrm>
          <a:prstGeom prst="rect">
            <a:avLst/>
          </a:prstGeom>
          <a:solidFill>
            <a:srgbClr val="145CEF"/>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en-US" altLang="zh-CN" strike="noStrike" noProof="1">
              <a:solidFill>
                <a:srgbClr val="145CEF"/>
              </a:solidFill>
            </a:endParaRPr>
          </a:p>
        </p:txBody>
      </p:sp>
      <p:sp>
        <p:nvSpPr>
          <p:cNvPr id="10" name="文本占位符 6"/>
          <p:cNvSpPr>
            <a:spLocks noGrp="1"/>
          </p:cNvSpPr>
          <p:nvPr>
            <p:ph type="body" sz="quarter" idx="13" hasCustomPrompt="1"/>
          </p:nvPr>
        </p:nvSpPr>
        <p:spPr>
          <a:xfrm>
            <a:off x="1160780" y="1963420"/>
            <a:ext cx="9888220" cy="491490"/>
          </a:xfrm>
          <a:prstGeom prst="rect">
            <a:avLst/>
          </a:prstGeom>
        </p:spPr>
        <p:txBody>
          <a:bodyPr/>
          <a:lstStyle>
            <a:lvl1pPr marL="0" indent="0">
              <a:buFont typeface="Wingdings" panose="05000000000000000000" pitchFamily="2" charset="2"/>
              <a:buNone/>
              <a:defRPr sz="2000" b="0" i="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三级</a:t>
            </a:r>
            <a:r>
              <a:rPr kumimoji="1" lang="zh-CN" altLang="en-US" strike="noStrike" noProof="1" dirty="0"/>
              <a:t>标题</a:t>
            </a:r>
            <a:endParaRPr kumimoji="1" lang="zh-CN" altLang="en-US" strike="noStrike" noProof="1" dirty="0"/>
          </a:p>
        </p:txBody>
      </p:sp>
      <p:sp>
        <p:nvSpPr>
          <p:cNvPr id="14" name="文本占位符 13"/>
          <p:cNvSpPr>
            <a:spLocks noGrp="1"/>
          </p:cNvSpPr>
          <p:nvPr>
            <p:ph type="body" sz="quarter" idx="14" hasCustomPrompt="1"/>
          </p:nvPr>
        </p:nvSpPr>
        <p:spPr>
          <a:xfrm>
            <a:off x="1155700" y="2454910"/>
            <a:ext cx="9888220" cy="60134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单击此处编辑母版文本样式单击此处编辑母版文本样式单击此处编辑母版文本样式单击此处编辑母版文本样式单击此处编辑母版文本样式单击此处编辑母版文本样式单击此处编辑母版文本样式</a:t>
            </a:r>
            <a:endParaRPr kumimoji="1" lang="zh-CN" altLang="en-US" strike="noStrike" noProof="1" dirty="0"/>
          </a:p>
        </p:txBody>
      </p:sp>
      <p:sp>
        <p:nvSpPr>
          <p:cNvPr id="7" name="文本占位符 6"/>
          <p:cNvSpPr>
            <a:spLocks noGrp="1"/>
          </p:cNvSpPr>
          <p:nvPr>
            <p:ph type="body" sz="quarter" idx="15" hasCustomPrompt="1"/>
          </p:nvPr>
        </p:nvSpPr>
        <p:spPr>
          <a:xfrm>
            <a:off x="1178560" y="3376295"/>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t>四级标题</a:t>
            </a:r>
            <a:endParaRPr kumimoji="1" lang="zh-CN" altLang="en-US" strike="noStrike" noProof="1" dirty="0"/>
          </a:p>
        </p:txBody>
      </p:sp>
      <p:sp>
        <p:nvSpPr>
          <p:cNvPr id="9" name="文本占位符 13"/>
          <p:cNvSpPr>
            <a:spLocks noGrp="1"/>
          </p:cNvSpPr>
          <p:nvPr>
            <p:ph type="body" sz="quarter" idx="16" hasCustomPrompt="1"/>
          </p:nvPr>
        </p:nvSpPr>
        <p:spPr>
          <a:xfrm>
            <a:off x="1178560" y="3876675"/>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19" name="文本占位符 6"/>
          <p:cNvSpPr>
            <a:spLocks noGrp="1"/>
          </p:cNvSpPr>
          <p:nvPr>
            <p:ph type="body" sz="quarter" idx="17" hasCustomPrompt="1"/>
          </p:nvPr>
        </p:nvSpPr>
        <p:spPr>
          <a:xfrm>
            <a:off x="6371590" y="3376295"/>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20" name="文本占位符 13"/>
          <p:cNvSpPr>
            <a:spLocks noGrp="1"/>
          </p:cNvSpPr>
          <p:nvPr>
            <p:ph type="body" sz="quarter" idx="18" hasCustomPrompt="1"/>
          </p:nvPr>
        </p:nvSpPr>
        <p:spPr>
          <a:xfrm>
            <a:off x="6371590" y="3876675"/>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7" name="文本占位符 6"/>
          <p:cNvSpPr>
            <a:spLocks noGrp="1"/>
          </p:cNvSpPr>
          <p:nvPr>
            <p:ph type="body" sz="quarter" idx="19" hasCustomPrompt="1"/>
          </p:nvPr>
        </p:nvSpPr>
        <p:spPr>
          <a:xfrm>
            <a:off x="1178560" y="4759960"/>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38" name="文本占位符 13"/>
          <p:cNvSpPr>
            <a:spLocks noGrp="1"/>
          </p:cNvSpPr>
          <p:nvPr>
            <p:ph type="body" sz="quarter" idx="20" hasCustomPrompt="1"/>
          </p:nvPr>
        </p:nvSpPr>
        <p:spPr>
          <a:xfrm>
            <a:off x="1178560" y="5260340"/>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40" name="文本占位符 6"/>
          <p:cNvSpPr>
            <a:spLocks noGrp="1"/>
          </p:cNvSpPr>
          <p:nvPr>
            <p:ph type="body" sz="quarter" idx="21" hasCustomPrompt="1"/>
          </p:nvPr>
        </p:nvSpPr>
        <p:spPr>
          <a:xfrm>
            <a:off x="6371590" y="4759960"/>
            <a:ext cx="4672330" cy="491490"/>
          </a:xfrm>
          <a:prstGeom prst="rect">
            <a:avLst/>
          </a:prstGeom>
        </p:spPr>
        <p:txBody>
          <a:bodyPr/>
          <a:lstStyle>
            <a:lvl1pPr marL="0" indent="0">
              <a:buFontTx/>
              <a:buNone/>
              <a:defRPr sz="1800">
                <a:solidFill>
                  <a:srgbClr val="145CEF"/>
                </a:solidFill>
                <a:latin typeface="思源黑体 Medium" charset="-122"/>
                <a:ea typeface="思源黑体 Medium" charset="-122"/>
              </a:defRPr>
            </a:lvl1pPr>
          </a:lstStyle>
          <a:p>
            <a:pPr lvl="0" fontAlgn="auto"/>
            <a:r>
              <a:rPr kumimoji="1" lang="zh-CN" altLang="en-US" strike="noStrike" noProof="1" dirty="0">
                <a:sym typeface="+mn-ea"/>
              </a:rPr>
              <a:t>输入</a:t>
            </a:r>
            <a:r>
              <a:rPr kumimoji="1" lang="zh-CN" altLang="en-US" strike="noStrike" noProof="1" dirty="0">
                <a:sym typeface="+mn-ea"/>
              </a:rPr>
              <a:t>四级</a:t>
            </a:r>
            <a:r>
              <a:rPr kumimoji="1" lang="zh-CN" altLang="en-US" strike="noStrike" noProof="1" dirty="0"/>
              <a:t>标题</a:t>
            </a:r>
            <a:endParaRPr kumimoji="1" lang="zh-CN" altLang="en-US" strike="noStrike" noProof="1" dirty="0"/>
          </a:p>
        </p:txBody>
      </p:sp>
      <p:sp>
        <p:nvSpPr>
          <p:cNvPr id="41" name="文本占位符 13"/>
          <p:cNvSpPr>
            <a:spLocks noGrp="1"/>
          </p:cNvSpPr>
          <p:nvPr>
            <p:ph type="body" sz="quarter" idx="22" hasCustomPrompt="1"/>
          </p:nvPr>
        </p:nvSpPr>
        <p:spPr>
          <a:xfrm>
            <a:off x="6371590" y="5260340"/>
            <a:ext cx="4672330" cy="655955"/>
          </a:xfrm>
          <a:prstGeom prst="rect">
            <a:avLst/>
          </a:prstGeom>
        </p:spPr>
        <p:txBody>
          <a:bodyPr/>
          <a:lstStyle>
            <a:lvl1pPr marL="0" indent="0" algn="just">
              <a:buFontTx/>
              <a:buNone/>
              <a:defRPr sz="1200" b="0" i="0">
                <a:solidFill>
                  <a:schemeClr val="tx1">
                    <a:lumMod val="75000"/>
                    <a:lumOff val="25000"/>
                  </a:schemeClr>
                </a:solidFill>
                <a:latin typeface="Source Han Sans SC Normal" charset="-122"/>
                <a:ea typeface="Source Han Sans SC Normal" charset="-122"/>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marL="0" marR="0" lvl="0" indent="0" algn="l" defTabSz="914400" eaLnBrk="1" fontAlgn="base" latinLnBrk="0" hangingPunct="1">
              <a:lnSpc>
                <a:spcPct val="100000"/>
              </a:lnSpc>
              <a:spcBef>
                <a:spcPct val="20000"/>
              </a:spcBef>
              <a:spcAft>
                <a:spcPct val="0"/>
              </a:spcAft>
              <a:buClrTx/>
              <a:buSzTx/>
              <a:buFontTx/>
              <a:buNone/>
              <a:defRPr/>
            </a:pPr>
            <a:r>
              <a:rPr kumimoji="1" lang="zh-CN" altLang="en-US" strike="noStrike" noProof="1" dirty="0"/>
              <a:t>单击此处编辑母版文本样式单击此处编辑母版文本样式单击此处编辑母版文本样式单击此处编辑母版</a:t>
            </a:r>
            <a:endParaRPr kumimoji="1" lang="zh-CN" altLang="en-US" strike="noStrike" noProof="1" dirty="0"/>
          </a:p>
        </p:txBody>
      </p:sp>
      <p:sp>
        <p:nvSpPr>
          <p:cNvPr id="3" name="文本占位符 3"/>
          <p:cNvSpPr>
            <a:spLocks noGrp="1"/>
          </p:cNvSpPr>
          <p:nvPr>
            <p:ph type="body" sz="quarter" idx="24" hasCustomPrompt="1"/>
          </p:nvPr>
        </p:nvSpPr>
        <p:spPr>
          <a:xfrm>
            <a:off x="1479550" y="421005"/>
            <a:ext cx="4920615" cy="605155"/>
          </a:xfrm>
          <a:prstGeom prst="rect">
            <a:avLst/>
          </a:prstGeom>
        </p:spPr>
        <p:txBody>
          <a:bodyPr anchor="t"/>
          <a:lstStyle>
            <a:lvl1pPr marL="0" indent="0" algn="l">
              <a:buFontTx/>
              <a:buNone/>
              <a:defRPr sz="2600" b="1" i="0">
                <a:solidFill>
                  <a:schemeClr val="tx1"/>
                </a:solidFill>
                <a:latin typeface="Source Han Sans SC Bold" charset="-122"/>
                <a:ea typeface="Source Han Sans SC Bold" charset="-122"/>
              </a:defRPr>
            </a:lvl1pPr>
          </a:lstStyle>
          <a:p>
            <a:pPr lvl="0" fontAlgn="auto"/>
            <a:r>
              <a:rPr kumimoji="1" lang="zh-CN" altLang="en-US" strike="noStrike" noProof="1" dirty="0"/>
              <a:t>输入</a:t>
            </a:r>
            <a:r>
              <a:rPr kumimoji="1" lang="zh-CN" altLang="en-US" strike="noStrike" noProof="1" dirty="0"/>
              <a:t>一级标题</a:t>
            </a:r>
            <a:endParaRPr kumimoji="1" lang="zh-CN" altLang="en-US" strike="noStrike" noProof="1" dirty="0"/>
          </a:p>
        </p:txBody>
      </p:sp>
      <p:sp>
        <p:nvSpPr>
          <p:cNvPr id="4" name="文本占位符 3"/>
          <p:cNvSpPr>
            <a:spLocks noGrp="1"/>
          </p:cNvSpPr>
          <p:nvPr>
            <p:ph type="body" sz="quarter" idx="25" hasCustomPrompt="1"/>
          </p:nvPr>
        </p:nvSpPr>
        <p:spPr>
          <a:xfrm>
            <a:off x="760730" y="420370"/>
            <a:ext cx="796290" cy="586740"/>
          </a:xfrm>
          <a:prstGeom prst="rect">
            <a:avLst/>
          </a:prstGeom>
        </p:spPr>
        <p:txBody>
          <a:bodyPr anchor="ctr"/>
          <a:lstStyle>
            <a:lvl1pPr marL="0" indent="0" algn="l">
              <a:buFontTx/>
              <a:buNone/>
              <a:defRPr sz="3600" b="1" i="0">
                <a:solidFill>
                  <a:srgbClr val="145CEF"/>
                </a:solidFill>
                <a:latin typeface="Source Han Sans SC Bold" charset="-122"/>
                <a:ea typeface="Source Han Sans SC Bold" charset="-122"/>
              </a:defRPr>
            </a:lvl1pPr>
          </a:lstStyle>
          <a:p>
            <a:pPr lvl="0" fontAlgn="auto"/>
            <a:r>
              <a:rPr kumimoji="1" lang="en-US" altLang="zh-CN" strike="noStrike" noProof="1" dirty="0"/>
              <a:t>01</a:t>
            </a:r>
            <a:endParaRPr kumimoji="1" lang="zh-CN" altLang="en-US" strike="noStrike" noProof="1" dirty="0"/>
          </a:p>
        </p:txBody>
      </p:sp>
      <p:sp>
        <p:nvSpPr>
          <p:cNvPr id="2" name="文本占位符 3"/>
          <p:cNvSpPr>
            <a:spLocks noGrp="1"/>
          </p:cNvSpPr>
          <p:nvPr>
            <p:ph type="body" sz="quarter" idx="26" hasCustomPrompt="1"/>
          </p:nvPr>
        </p:nvSpPr>
        <p:spPr>
          <a:xfrm>
            <a:off x="958215" y="1251585"/>
            <a:ext cx="4920615" cy="491490"/>
          </a:xfrm>
          <a:prstGeom prst="rect">
            <a:avLst/>
          </a:prstGeom>
        </p:spPr>
        <p:txBody>
          <a:bodyPr anchor="t"/>
          <a:lstStyle>
            <a:lvl1pPr marL="0" indent="0" algn="l">
              <a:buFontTx/>
              <a:buNone/>
              <a:defRPr sz="2400" b="0" i="0">
                <a:solidFill>
                  <a:srgbClr val="145CEF"/>
                </a:solidFill>
                <a:latin typeface="Source Han Sans SC Medium" charset="-122"/>
                <a:ea typeface="Source Han Sans SC Medium" charset="-122"/>
              </a:defRPr>
            </a:lvl1pPr>
          </a:lstStyle>
          <a:p>
            <a:pPr lvl="0" fontAlgn="auto"/>
            <a:r>
              <a:rPr kumimoji="1" lang="zh-CN" altLang="en-US" strike="noStrike" noProof="1" dirty="0"/>
              <a:t>输入</a:t>
            </a:r>
            <a:r>
              <a:rPr kumimoji="1" lang="zh-CN" altLang="en-US" strike="noStrike" noProof="1" dirty="0"/>
              <a:t>二级标题</a:t>
            </a:r>
            <a:endParaRPr kumimoji="1"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85.xml"/><Relationship Id="rId24" Type="http://schemas.openxmlformats.org/officeDocument/2006/relationships/image" Target="../media/image3.jpeg"/><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2.xml"/><Relationship Id="rId25" Type="http://schemas.openxmlformats.org/officeDocument/2006/relationships/tags" Target="../tags/tag170.xml"/><Relationship Id="rId24" Type="http://schemas.openxmlformats.org/officeDocument/2006/relationships/image" Target="../media/image3.jpeg"/><Relationship Id="rId23" Type="http://schemas.openxmlformats.org/officeDocument/2006/relationships/slideLayout" Target="../slideLayouts/slideLayout46.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0" Type="http://schemas.openxmlformats.org/officeDocument/2006/relationships/slideLayout" Target="../slideLayouts/slideLayout43.xml"/><Relationship Id="rId2" Type="http://schemas.openxmlformats.org/officeDocument/2006/relationships/slideLayout" Target="../slideLayouts/slideLayout25.xml"/><Relationship Id="rId19" Type="http://schemas.openxmlformats.org/officeDocument/2006/relationships/slideLayout" Target="../slideLayouts/slideLayout42.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4">
            <a:alphaModFix amt="68999"/>
          </a:blip>
          <a:stretch>
            <a:fillRect/>
          </a:stretch>
        </a:blipFill>
        <a:effectLst/>
      </p:bgPr>
    </p:bg>
    <p:spTree>
      <p:nvGrpSpPr>
        <p:cNvPr id="1" name=""/>
        <p:cNvGrpSpPr/>
        <p:nvPr/>
      </p:nvGrpSpPr>
      <p:grpSpPr/>
      <p:sp>
        <p:nvSpPr>
          <p:cNvPr id="10" name="圆角矩形 9"/>
          <p:cNvSpPr/>
          <p:nvPr>
            <p:custDataLst>
              <p:tags r:id="rId25"/>
            </p:custDataLst>
          </p:nvPr>
        </p:nvSpPr>
        <p:spPr>
          <a:xfrm>
            <a:off x="792163" y="1049338"/>
            <a:ext cx="10701338" cy="5405438"/>
          </a:xfrm>
          <a:prstGeom prst="roundRect">
            <a:avLst>
              <a:gd name="adj" fmla="val 1969"/>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r>
              <a:rPr lang="en-US" altLang="zh-CN" strike="noStrike" noProof="1"/>
              <a:t>v</a:t>
            </a:r>
            <a:endParaRPr lang="en-US" altLang="zh-CN"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lvl1pPr algn="l" defTabSz="914400" rtl="0" eaLnBrk="1" latinLnBrk="0" hangingPunct="1">
        <a:lnSpc>
          <a:spcPct val="90000"/>
        </a:lnSpc>
        <a:spcBef>
          <a:spcPct val="0"/>
        </a:spcBef>
        <a:buNone/>
        <a:defRPr sz="2600" b="0" kern="1200">
          <a:solidFill>
            <a:schemeClr val="tx1"/>
          </a:solidFill>
          <a:latin typeface="Source Han Sans SC Medium" charset="-122"/>
          <a:ea typeface="Source Han Sans SC Medium" charset="-122"/>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Source Han Sans SC Normal" charset="-122"/>
          <a:ea typeface="Source Han Sans SC Normal" charset="-122"/>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Source Han Sans SC Normal" charset="-122"/>
          <a:ea typeface="Source Han Sans SC Normal" charset="-122"/>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Source Han Sans SC Normal" charset="-122"/>
          <a:ea typeface="Source Han Sans SC Normal" charset="-122"/>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Source Han Sans SC Normal" charset="-122"/>
          <a:ea typeface="Source Han Sans SC Normal" charset="-122"/>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Source Han Sans SC Normal" charset="-122"/>
          <a:ea typeface="Source Han Sans SC Normal"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4">
            <a:alphaModFix amt="68999"/>
          </a:blip>
          <a:stretch>
            <a:fillRect/>
          </a:stretch>
        </a:blipFill>
        <a:effectLst/>
      </p:bgPr>
    </p:bg>
    <p:spTree>
      <p:nvGrpSpPr>
        <p:cNvPr id="1" name=""/>
        <p:cNvGrpSpPr/>
        <p:nvPr/>
      </p:nvGrpSpPr>
      <p:grpSpPr/>
      <p:sp>
        <p:nvSpPr>
          <p:cNvPr id="10" name="圆角矩形 9"/>
          <p:cNvSpPr/>
          <p:nvPr>
            <p:custDataLst>
              <p:tags r:id="rId25"/>
            </p:custDataLst>
          </p:nvPr>
        </p:nvSpPr>
        <p:spPr>
          <a:xfrm>
            <a:off x="792163" y="1049338"/>
            <a:ext cx="10701338" cy="5405438"/>
          </a:xfrm>
          <a:prstGeom prst="roundRect">
            <a:avLst>
              <a:gd name="adj" fmla="val 1969"/>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r>
              <a:rPr lang="en-US" altLang="zh-CN" strike="noStrike" noProof="1"/>
              <a:t>v</a:t>
            </a:r>
            <a:endParaRPr lang="en-US" altLang="zh-CN"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sldNum="0" hdr="0" ftr="0" dt="0"/>
  <p:txStyles>
    <p:titleStyle>
      <a:lvl1pPr algn="l" defTabSz="914400" rtl="0" eaLnBrk="1" latinLnBrk="0" hangingPunct="1">
        <a:lnSpc>
          <a:spcPct val="90000"/>
        </a:lnSpc>
        <a:spcBef>
          <a:spcPct val="0"/>
        </a:spcBef>
        <a:buNone/>
        <a:defRPr sz="2600" b="0" kern="1200">
          <a:solidFill>
            <a:schemeClr val="tx1"/>
          </a:solidFill>
          <a:latin typeface="Source Han Sans SC Medium" charset="-122"/>
          <a:ea typeface="Source Han Sans SC Medium" charset="-122"/>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Source Han Sans SC Normal" charset="-122"/>
          <a:ea typeface="Source Han Sans SC Normal" charset="-122"/>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Source Han Sans SC Normal" charset="-122"/>
          <a:ea typeface="Source Han Sans SC Normal" charset="-122"/>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Source Han Sans SC Normal" charset="-122"/>
          <a:ea typeface="Source Han Sans SC Normal" charset="-122"/>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Source Han Sans SC Normal" charset="-122"/>
          <a:ea typeface="Source Han Sans SC Normal" charset="-122"/>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Source Han Sans SC Normal" charset="-122"/>
          <a:ea typeface="Source Han Sans SC Normal"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sv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hyperlink" Target="https://nickdesaulniers.github.io/blog/2017/05/16/submitting-your-first-patch-to-the-linux-kernel-and-responding-to-feedback/" TargetMode="External"/><Relationship Id="rId2" Type="http://schemas.openxmlformats.org/officeDocument/2006/relationships/hyperlink" Target="https://b4.docs.kernel.org/en/latest/" TargetMode="External"/><Relationship Id="rId1" Type="http://schemas.openxmlformats.org/officeDocument/2006/relationships/hyperlink" Target="https://docs.kernel.org/translations/zh_CN/process/submitting-patche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hyperlink" Target="https://bbs.archlinux.org/viewtopic.php?id=218998"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hyperlink" Target="https://lore.kernel.org/lkml/05390e0b-27fd-4190-971e-e70a498c8221@lwfinger.net/T/" TargetMode="External"/><Relationship Id="rId1" Type="http://schemas.openxmlformats.org/officeDocument/2006/relationships/hyperlink" Target="https://bugzilla.kernel.org/show_bug.cgi?id=21812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hyperlink" Target="mailto:jeffbai@aosc.i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动手，拒绝焦虑！</a:t>
            </a:r>
            <a:endParaRPr lang="en-US" altLang="zh-CN"/>
          </a:p>
        </p:txBody>
      </p:sp>
      <p:sp>
        <p:nvSpPr>
          <p:cNvPr id="3" name="副标题 2"/>
          <p:cNvSpPr>
            <a:spLocks noGrp="1"/>
          </p:cNvSpPr>
          <p:nvPr>
            <p:ph type="subTitle" idx="1"/>
          </p:nvPr>
        </p:nvSpPr>
        <p:spPr/>
        <p:txBody>
          <a:bodyPr/>
          <a:p>
            <a:r>
              <a:rPr lang="zh-CN" altLang="en-US"/>
              <a:t>文科生的</a:t>
            </a:r>
            <a:r>
              <a:rPr lang="en-US" altLang="zh-CN"/>
              <a:t> Linux </a:t>
            </a:r>
            <a:r>
              <a:rPr lang="zh-CN" altLang="en-US"/>
              <a:t>内核贡献之旅</a:t>
            </a:r>
            <a:endParaRPr lang="zh-CN" altLang="en-US"/>
          </a:p>
        </p:txBody>
      </p:sp>
      <p:sp>
        <p:nvSpPr>
          <p:cNvPr id="4" name="文本占位符 3"/>
          <p:cNvSpPr>
            <a:spLocks noGrp="1"/>
          </p:cNvSpPr>
          <p:nvPr>
            <p:ph type="body" sz="quarter" idx="11"/>
          </p:nvPr>
        </p:nvSpPr>
        <p:spPr/>
        <p:txBody>
          <a:bodyPr/>
          <a:p>
            <a:r>
              <a:rPr lang="zh-CN" altLang="en-US"/>
              <a:t>白铭骢</a:t>
            </a:r>
            <a:endParaRPr lang="zh-CN" altLang="en-US"/>
          </a:p>
        </p:txBody>
      </p:sp>
      <p:pic>
        <p:nvPicPr>
          <p:cNvPr id="10" name="图片 9" descr="qrcod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311640" y="458470"/>
            <a:ext cx="2160000" cy="216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文科生的贡献之旅</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sym typeface="+mn-ea"/>
              </a:rPr>
              <a:t>这些补丁修了什么？如前面提到的几个路径</a:t>
            </a:r>
            <a:endParaRPr lang="zh-CN"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子系统文档审阅校对、翻译</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针对信息、输出错误，及编译器警告和错误的修复</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针对机型特定问题提交（尤其是内核中已经有记录在案、有规律的）规避</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针对硬件驱动实现原理，根据规格文档提交修复</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我是如何找到这些贡献机会的？</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被动信息：关注</a:t>
            </a:r>
            <a:r>
              <a:rPr lang="en-US" altLang="zh-CN" sz="1800">
                <a:latin typeface="Noto Sans CJK SC" panose="020B0500000000000000" charset="-122"/>
                <a:ea typeface="Noto Sans CJK SC" panose="020B0500000000000000" charset="-122"/>
                <a:sym typeface="+mn-ea"/>
              </a:rPr>
              <a:t> Linux </a:t>
            </a:r>
            <a:r>
              <a:rPr lang="zh-CN" altLang="en-US" sz="1800">
                <a:latin typeface="Noto Sans CJK SC" panose="020B0500000000000000" charset="-122"/>
                <a:ea typeface="Noto Sans CJK SC" panose="020B0500000000000000" charset="-122"/>
                <a:sym typeface="+mn-ea"/>
              </a:rPr>
              <a:t>内核邮件列表中我感兴趣的部分</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发行版</a:t>
            </a:r>
            <a:r>
              <a:rPr lang="zh-CN" altLang="en-US" sz="1800">
                <a:latin typeface="Noto Sans CJK SC" panose="020B0500000000000000" charset="-122"/>
                <a:ea typeface="Noto Sans CJK SC" panose="020B0500000000000000" charset="-122"/>
                <a:sym typeface="+mn-ea"/>
              </a:rPr>
              <a:t>维护过程中主动或被动发现的问题</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在龙架构和非主力机器上安装时遇到的问题（最常见的一类）</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用户使用需求（如在龙芯上使用</a:t>
            </a:r>
            <a:r>
              <a:rPr lang="en-US" altLang="zh-CN" sz="1800">
                <a:latin typeface="Noto Sans CJK SC" panose="020B0500000000000000" charset="-122"/>
                <a:ea typeface="Noto Sans CJK SC" panose="020B0500000000000000" charset="-122"/>
                <a:sym typeface="+mn-ea"/>
              </a:rPr>
              <a:t> Intel </a:t>
            </a:r>
            <a:r>
              <a:rPr lang="zh-CN" altLang="en-US" sz="1800">
                <a:latin typeface="Noto Sans CJK SC" panose="020B0500000000000000" charset="-122"/>
                <a:ea typeface="Noto Sans CJK SC" panose="020B0500000000000000" charset="-122"/>
                <a:sym typeface="+mn-ea"/>
              </a:rPr>
              <a:t>独显进行视频剪辑、游戏娱乐）</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测试内核更新时发现的问题</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新购入的设备</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贡献门槛</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第一步：找到兴趣点或需要解决的问题（问题意识）</a:t>
            </a:r>
            <a:endParaRPr lang="zh-CN" altLang="en-US" sz="20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第</a:t>
            </a:r>
            <a:r>
              <a:rPr lang="en-US" altLang="zh-CN" sz="2000">
                <a:latin typeface="Noto Sans CJK SC" panose="020B0500000000000000" charset="-122"/>
                <a:ea typeface="Noto Sans CJK SC" panose="020B0500000000000000" charset="-122"/>
                <a:sym typeface="+mn-ea"/>
              </a:rPr>
              <a:t> 2-N </a:t>
            </a:r>
            <a:r>
              <a:rPr lang="zh-CN" altLang="en-US" sz="2000">
                <a:latin typeface="Noto Sans CJK SC" panose="020B0500000000000000" charset="-122"/>
                <a:ea typeface="Noto Sans CJK SC" panose="020B0500000000000000" charset="-122"/>
                <a:sym typeface="+mn-ea"/>
              </a:rPr>
              <a:t>步：学习掌握基本技能、耐心学习流程、练习与试错</a:t>
            </a:r>
            <a:endParaRPr lang="zh-CN" altLang="en-US" sz="20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所需技能</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对日志的解读和代码定位（基础</a:t>
            </a:r>
            <a:r>
              <a:rPr lang="en-US" altLang="zh-CN" sz="1800">
                <a:latin typeface="Noto Sans CJK SC" panose="020B0500000000000000" charset="-122"/>
                <a:ea typeface="Noto Sans CJK SC" panose="020B0500000000000000" charset="-122"/>
                <a:sym typeface="+mn-ea"/>
              </a:rPr>
              <a:t> C </a:t>
            </a:r>
            <a:r>
              <a:rPr lang="zh-CN" altLang="en-US" sz="1800">
                <a:latin typeface="Noto Sans CJK SC" panose="020B0500000000000000" charset="-122"/>
                <a:ea typeface="Noto Sans CJK SC" panose="020B0500000000000000" charset="-122"/>
                <a:sym typeface="+mn-ea"/>
              </a:rPr>
              <a:t>语言能力）</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查阅邮件并定位引入过程、原因和可能后果（英语阅读能力、基础</a:t>
            </a:r>
            <a:r>
              <a:rPr lang="en-US" altLang="zh-CN" sz="1800">
                <a:latin typeface="Noto Sans CJK SC" panose="020B0500000000000000" charset="-122"/>
                <a:ea typeface="Noto Sans CJK SC" panose="020B0500000000000000" charset="-122"/>
                <a:sym typeface="+mn-ea"/>
              </a:rPr>
              <a:t> Git </a:t>
            </a:r>
            <a:r>
              <a:rPr lang="zh-CN" altLang="en-US" sz="1800">
                <a:latin typeface="Noto Sans CJK SC" panose="020B0500000000000000" charset="-122"/>
                <a:ea typeface="Noto Sans CJK SC" panose="020B0500000000000000" charset="-122"/>
                <a:sym typeface="+mn-ea"/>
              </a:rPr>
              <a:t>命令）</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在必要时进行二分排查（</a:t>
            </a:r>
            <a:r>
              <a:rPr lang="en-US" altLang="zh-CN" sz="1800">
                <a:latin typeface="Noto Sans CJK SC" panose="020B0500000000000000" charset="-122"/>
                <a:ea typeface="Noto Sans CJK SC" panose="020B0500000000000000" charset="-122"/>
                <a:sym typeface="+mn-ea"/>
              </a:rPr>
              <a:t>Git </a:t>
            </a:r>
            <a:r>
              <a:rPr lang="zh-CN" altLang="en-US" sz="1800">
                <a:latin typeface="Noto Sans CJK SC" panose="020B0500000000000000" charset="-122"/>
                <a:ea typeface="Noto Sans CJK SC" panose="020B0500000000000000" charset="-122"/>
                <a:sym typeface="+mn-ea"/>
              </a:rPr>
              <a:t>二分命令</a:t>
            </a:r>
            <a:r>
              <a:rPr lang="en-US" altLang="zh-CN" sz="1800">
                <a:latin typeface="Noto Sans CJK SC" panose="020B0500000000000000" charset="-122"/>
                <a:ea typeface="Noto Sans CJK SC" panose="020B0500000000000000" charset="-122"/>
                <a:sym typeface="+mn-ea"/>
              </a:rPr>
              <a:t> - git bisect</a:t>
            </a:r>
            <a:r>
              <a:rPr lang="zh-CN" altLang="en-US" sz="1800">
                <a:latin typeface="Noto Sans CJK SC" panose="020B0500000000000000" charset="-122"/>
                <a:ea typeface="Noto Sans CJK SC" panose="020B0500000000000000" charset="-122"/>
                <a:sym typeface="+mn-ea"/>
              </a:rPr>
              <a:t>）</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英文与正式邮件书写（收件人、抄送、回复格式、</a:t>
            </a:r>
            <a:r>
              <a:rPr lang="en-US" altLang="zh-CN" sz="1800">
                <a:latin typeface="Noto Sans CJK SC" panose="020B0500000000000000" charset="-122"/>
                <a:ea typeface="Noto Sans CJK SC" panose="020B0500000000000000" charset="-122"/>
                <a:sym typeface="+mn-ea"/>
              </a:rPr>
              <a:t>.mbox </a:t>
            </a:r>
            <a:r>
              <a:rPr lang="zh-CN" altLang="en-US" sz="1800">
                <a:latin typeface="Noto Sans CJK SC" panose="020B0500000000000000" charset="-122"/>
                <a:ea typeface="Noto Sans CJK SC" panose="020B0500000000000000" charset="-122"/>
                <a:sym typeface="+mn-ea"/>
              </a:rPr>
              <a:t>导入等）</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流程与规范资料</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hlinkClick r:id="rId1" action="ppaction://hlinkfile"/>
              </a:rPr>
              <a:t>提交补丁：如何让你的改动进入内核（内核上游文档）</a:t>
            </a:r>
            <a:endParaRPr lang="zh-CN" altLang="en-US" sz="1800">
              <a:latin typeface="Noto Sans CJK SC" panose="020B0500000000000000" charset="-122"/>
              <a:ea typeface="Noto Sans CJK SC" panose="020B0500000000000000" charset="-122"/>
              <a:sym typeface="+mn-ea"/>
              <a:hlinkClick r:id="rId1" action="ppaction://hlinkfile"/>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提交内核补丁的两个途径</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使用</a:t>
            </a:r>
            <a:r>
              <a:rPr lang="en-US" altLang="zh-CN" sz="1800">
                <a:latin typeface="Noto Sans CJK SC" panose="020B0500000000000000" charset="-122"/>
                <a:ea typeface="Noto Sans CJK SC" panose="020B0500000000000000" charset="-122"/>
                <a:sym typeface="+mn-ea"/>
              </a:rPr>
              <a:t> </a:t>
            </a:r>
            <a:r>
              <a:rPr lang="en-US" altLang="zh-CN" sz="1800">
                <a:latin typeface="Noto Sans CJK SC" panose="020B0500000000000000" charset="-122"/>
                <a:ea typeface="Noto Sans CJK SC" panose="020B0500000000000000" charset="-122"/>
                <a:sym typeface="+mn-ea"/>
                <a:hlinkClick r:id="rId2" action="ppaction://hlinkfile"/>
              </a:rPr>
              <a:t>b4 </a:t>
            </a:r>
            <a:r>
              <a:rPr lang="zh-CN" altLang="en-US" sz="1800">
                <a:latin typeface="Noto Sans CJK SC" panose="020B0500000000000000" charset="-122"/>
                <a:ea typeface="Noto Sans CJK SC" panose="020B0500000000000000" charset="-122"/>
                <a:sym typeface="+mn-ea"/>
                <a:hlinkClick r:id="rId2" action="ppaction://hlinkfile"/>
              </a:rPr>
              <a:t>代理</a:t>
            </a:r>
            <a:r>
              <a:rPr lang="zh-CN" altLang="en-US" sz="1800">
                <a:latin typeface="Noto Sans CJK SC" panose="020B0500000000000000" charset="-122"/>
                <a:ea typeface="Noto Sans CJK SC" panose="020B0500000000000000" charset="-122"/>
                <a:sym typeface="+mn-ea"/>
              </a:rPr>
              <a:t>或使用</a:t>
            </a:r>
            <a:r>
              <a:rPr lang="en-US" altLang="zh-CN" sz="1800">
                <a:latin typeface="Noto Sans CJK SC" panose="020B0500000000000000" charset="-122"/>
                <a:ea typeface="Noto Sans CJK SC" panose="020B0500000000000000" charset="-122"/>
                <a:sym typeface="+mn-ea"/>
              </a:rPr>
              <a:t> </a:t>
            </a:r>
            <a:r>
              <a:rPr lang="en-US" altLang="zh-CN" sz="1800">
                <a:latin typeface="Noto Sans CJK SC" panose="020B0500000000000000" charset="-122"/>
                <a:ea typeface="Noto Sans CJK SC" panose="020B0500000000000000" charset="-122"/>
                <a:sym typeface="+mn-ea"/>
                <a:hlinkClick r:id="rId3" action="ppaction://hlinkfile"/>
              </a:rPr>
              <a:t>git send-email</a:t>
            </a:r>
            <a:r>
              <a:rPr lang="zh-CN" altLang="en-US" sz="1800">
                <a:latin typeface="Noto Sans CJK SC" panose="020B0500000000000000" charset="-122"/>
                <a:ea typeface="Noto Sans CJK SC" panose="020B0500000000000000" charset="-122"/>
                <a:sym typeface="+mn-ea"/>
                <a:hlinkClick r:id="rId3" action="ppaction://hlinkfile"/>
              </a:rPr>
              <a:t>（简要文档）</a:t>
            </a:r>
            <a:endParaRPr lang="zh-CN" altLang="en-US" sz="1800">
              <a:latin typeface="Noto Sans CJK SC" panose="020B0500000000000000" charset="-122"/>
              <a:ea typeface="Noto Sans CJK SC" panose="020B0500000000000000" charset="-122"/>
              <a:sym typeface="+mn-ea"/>
              <a:hlinkClick r:id="rId3" action="ppaction://hlinkfile"/>
            </a:endParaRPr>
          </a:p>
          <a:p>
            <a:pPr marL="285750" lvl="0" indent="-285750">
              <a:lnSpc>
                <a:spcPct val="130000"/>
              </a:lnSpc>
              <a:buFont typeface="Arial" panose="02080604020202020204" pitchFamily="34" charset="0"/>
              <a:buChar char="•"/>
            </a:pPr>
            <a:r>
              <a:rPr lang="zh-CN" altLang="en-US" sz="2000" u="sng">
                <a:latin typeface="Noto Sans CJK SC" panose="020B0500000000000000" charset="-122"/>
                <a:ea typeface="Noto Sans CJK SC" panose="020B0500000000000000" charset="-122"/>
                <a:sym typeface="+mn-ea"/>
              </a:rPr>
              <a:t>时间关系，今日不作演示，仅展示思路和成品（欢迎私下联系）</a:t>
            </a:r>
            <a:endParaRPr lang="zh-CN" altLang="en-US" sz="2000" u="sng">
              <a:latin typeface="Noto Sans CJK SC" panose="020B0500000000000000" charset="-122"/>
              <a:ea typeface="Noto Sans CJK SC" panose="020B0500000000000000"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令人胆颤？</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sym typeface="+mn-ea"/>
              </a:rPr>
              <a:t>其实还好！</a:t>
            </a:r>
            <a:endParaRPr lang="zh-CN"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摸着石头过河：</a:t>
            </a:r>
            <a:r>
              <a:rPr lang="zh-CN" sz="1800" u="sng">
                <a:latin typeface="Noto Sans CJK SC" panose="020B0500000000000000" charset="-122"/>
                <a:ea typeface="Noto Sans CJK SC" panose="020B0500000000000000" charset="-122"/>
                <a:sym typeface="+mn-ea"/>
              </a:rPr>
              <a:t>无需一下掌握所有的技能</a:t>
            </a:r>
            <a:endParaRPr 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开卷考试：邮件列表沟通（包括评审）节奏往往较慢，不用急</a:t>
            </a:r>
            <a:endParaRPr 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尤其对于业余新手来说，更不用急于完成编写提交流程</a:t>
            </a:r>
            <a:endParaRPr lang="zh-CN"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演示一下</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我们来预演一个华硕</a:t>
            </a:r>
            <a:r>
              <a:rPr lang="en-US" altLang="zh-CN" sz="1800">
                <a:latin typeface="Noto Sans CJK SC" panose="020B0500000000000000" charset="-122"/>
                <a:ea typeface="Noto Sans CJK SC" panose="020B0500000000000000" charset="-122"/>
                <a:sym typeface="+mn-ea"/>
              </a:rPr>
              <a:t> F441U </a:t>
            </a:r>
            <a:r>
              <a:rPr lang="zh-CN" altLang="en-US" sz="1800">
                <a:latin typeface="Noto Sans CJK SC" panose="020B0500000000000000" charset="-122"/>
                <a:ea typeface="Noto Sans CJK SC" panose="020B0500000000000000" charset="-122"/>
                <a:sym typeface="+mn-ea"/>
              </a:rPr>
              <a:t>的一则稳定问题</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Realtek RTL8723BE </a:t>
            </a:r>
            <a:r>
              <a:rPr lang="zh-CN" altLang="en-US" sz="1800">
                <a:latin typeface="Noto Sans CJK SC" panose="020B0500000000000000" charset="-122"/>
                <a:ea typeface="Noto Sans CJK SC" panose="020B0500000000000000" charset="-122"/>
                <a:sym typeface="+mn-ea"/>
              </a:rPr>
              <a:t>网卡频繁报</a:t>
            </a:r>
            <a:r>
              <a:rPr lang="en-US" altLang="zh-CN" sz="1800">
                <a:latin typeface="Noto Sans CJK SC" panose="020B0500000000000000" charset="-122"/>
                <a:ea typeface="Noto Sans CJK SC" panose="020B0500000000000000" charset="-122"/>
                <a:sym typeface="+mn-ea"/>
              </a:rPr>
              <a:t> PCIe AER</a:t>
            </a:r>
            <a:r>
              <a:rPr lang="zh-CN" altLang="en-US" sz="1800">
                <a:latin typeface="Noto Sans CJK SC" panose="020B0500000000000000" charset="-122"/>
                <a:ea typeface="Noto Sans CJK SC" panose="020B0500000000000000" charset="-122"/>
                <a:sym typeface="+mn-ea"/>
              </a:rPr>
              <a:t>（高级错误报告）</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频率极高以至于影响正常使用，甚至可能导致死机</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理想的入门案例：</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涉及编码量较少，着重于信息收集</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属于</a:t>
            </a:r>
            <a:r>
              <a:rPr lang="zh-CN" altLang="en-US" sz="1800">
                <a:latin typeface="Noto Sans CJK SC" panose="020B0500000000000000" charset="-122"/>
                <a:ea typeface="Noto Sans CJK SC" panose="020B0500000000000000" charset="-122"/>
                <a:sym typeface="+mn-ea"/>
              </a:rPr>
              <a:t>机型特定规避，内核中有较为成熟的机制可以直接利用</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驱动维护较为活跃，维护者较为友好</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问题历史：上游介入前</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这一问题实际上早在</a:t>
            </a:r>
            <a:r>
              <a:rPr lang="en-US" altLang="zh-CN" sz="2000">
                <a:latin typeface="Noto Sans CJK SC" panose="020B0500000000000000" charset="-122"/>
                <a:ea typeface="Noto Sans CJK SC" panose="020B0500000000000000" charset="-122"/>
                <a:sym typeface="+mn-ea"/>
              </a:rPr>
              <a:t> 2016 </a:t>
            </a:r>
            <a:r>
              <a:rPr lang="zh-CN" altLang="en-US" sz="2000">
                <a:latin typeface="Noto Sans CJK SC" panose="020B0500000000000000" charset="-122"/>
                <a:ea typeface="Noto Sans CJK SC" panose="020B0500000000000000" charset="-122"/>
                <a:sym typeface="+mn-ea"/>
              </a:rPr>
              <a:t>年就有用户报告，</a:t>
            </a:r>
            <a:r>
              <a:rPr lang="zh-CN" altLang="en-US" sz="2000" u="sng">
                <a:latin typeface="Noto Sans CJK SC" panose="020B0500000000000000" charset="-122"/>
                <a:ea typeface="Noto Sans CJK SC" panose="020B0500000000000000" charset="-122"/>
                <a:sym typeface="+mn-ea"/>
              </a:rPr>
              <a:t>为华硕</a:t>
            </a:r>
            <a:r>
              <a:rPr lang="en-US" altLang="zh-CN" sz="2000" u="sng">
                <a:latin typeface="Noto Sans CJK SC" panose="020B0500000000000000" charset="-122"/>
                <a:ea typeface="Noto Sans CJK SC" panose="020B0500000000000000" charset="-122"/>
                <a:sym typeface="+mn-ea"/>
              </a:rPr>
              <a:t> Skylake </a:t>
            </a:r>
            <a:r>
              <a:rPr lang="zh-CN" altLang="en-US" sz="2000" u="sng">
                <a:latin typeface="Noto Sans CJK SC" panose="020B0500000000000000" charset="-122"/>
                <a:ea typeface="Noto Sans CJK SC" panose="020B0500000000000000" charset="-122"/>
                <a:sym typeface="+mn-ea"/>
              </a:rPr>
              <a:t>机型</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hlinkClick r:id="rId1" action="ppaction://hlinkfile"/>
              </a:rPr>
              <a:t>[SOLVED] RTL8723BE WiFi&amp;BT Card and Intel Skylake problem</a:t>
            </a:r>
            <a:endParaRPr lang="en-US" altLang="zh-CN" sz="1800">
              <a:latin typeface="Noto Sans CJK SC" panose="020B0500000000000000" charset="-122"/>
              <a:ea typeface="Noto Sans CJK SC" panose="020B0500000000000000" charset="-122"/>
              <a:sym typeface="+mn-ea"/>
              <a:hlinkClick r:id="rId1" action="ppaction://hlinkfile"/>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真的已经“解决</a:t>
            </a:r>
            <a:r>
              <a:rPr lang="en-US" altLang="zh-CN" sz="1800">
                <a:latin typeface="Noto Sans CJK SC" panose="020B0500000000000000" charset="-122"/>
                <a:ea typeface="Noto Sans CJK SC" panose="020B0500000000000000" charset="-122"/>
                <a:sym typeface="+mn-ea"/>
              </a:rPr>
              <a:t> (solved)”</a:t>
            </a:r>
            <a:r>
              <a:rPr lang="zh-CN" altLang="en-US" sz="1800">
                <a:latin typeface="Noto Sans CJK SC" panose="020B0500000000000000" charset="-122"/>
                <a:ea typeface="Noto Sans CJK SC" panose="020B0500000000000000" charset="-122"/>
                <a:sym typeface="+mn-ea"/>
              </a:rPr>
              <a:t>了吗，非也！</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用户一开始根本无法使用该网卡：网卡被</a:t>
            </a:r>
            <a:r>
              <a:rPr lang="en-US" altLang="zh-CN" sz="1800">
                <a:latin typeface="Noto Sans CJK SC" panose="020B0500000000000000" charset="-122"/>
                <a:ea typeface="Noto Sans CJK SC" panose="020B0500000000000000" charset="-122"/>
                <a:sym typeface="+mn-ea"/>
              </a:rPr>
              <a:t> asus-nb-wmi </a:t>
            </a:r>
            <a:r>
              <a:rPr lang="zh-CN" altLang="en-US" sz="1800">
                <a:latin typeface="Noto Sans CJK SC" panose="020B0500000000000000" charset="-122"/>
                <a:ea typeface="Noto Sans CJK SC" panose="020B0500000000000000" charset="-122"/>
                <a:sym typeface="+mn-ea"/>
              </a:rPr>
              <a:t>驱动错误屏蔽</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而后，用户报告网卡速率异常低，但并未在意</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2000">
                <a:latin typeface="Noto Sans CJK SC" panose="020B0500000000000000" charset="-122"/>
                <a:ea typeface="Noto Sans CJK SC" panose="020B0500000000000000" charset="-122"/>
                <a:sym typeface="+mn-ea"/>
              </a:rPr>
              <a:t>2016 - 2023 </a:t>
            </a:r>
            <a:r>
              <a:rPr lang="zh-CN" altLang="en-US" sz="2000">
                <a:latin typeface="Noto Sans CJK SC" panose="020B0500000000000000" charset="-122"/>
                <a:ea typeface="Noto Sans CJK SC" panose="020B0500000000000000" charset="-122"/>
                <a:sym typeface="+mn-ea"/>
              </a:rPr>
              <a:t>年：许多关于性能的零星报告，</a:t>
            </a:r>
            <a:r>
              <a:rPr lang="zh-CN" altLang="en-US" sz="2000" u="sng">
                <a:latin typeface="Noto Sans CJK SC" panose="020B0500000000000000" charset="-122"/>
                <a:ea typeface="Noto Sans CJK SC" panose="020B0500000000000000" charset="-122"/>
                <a:sym typeface="+mn-ea"/>
              </a:rPr>
              <a:t>均为华硕</a:t>
            </a:r>
            <a:r>
              <a:rPr lang="en-US" altLang="zh-CN" sz="2000" u="sng">
                <a:latin typeface="Noto Sans CJK SC" panose="020B0500000000000000" charset="-122"/>
                <a:ea typeface="Noto Sans CJK SC" panose="020B0500000000000000" charset="-122"/>
                <a:sym typeface="+mn-ea"/>
              </a:rPr>
              <a:t> 6 - 7 </a:t>
            </a:r>
            <a:r>
              <a:rPr lang="zh-CN" altLang="en-US" sz="2000" u="sng">
                <a:latin typeface="Noto Sans CJK SC" panose="020B0500000000000000" charset="-122"/>
                <a:ea typeface="Noto Sans CJK SC" panose="020B0500000000000000" charset="-122"/>
                <a:sym typeface="+mn-ea"/>
              </a:rPr>
              <a:t>代机型</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用户开始发现内核日志</a:t>
            </a:r>
            <a:r>
              <a:rPr lang="en-US" altLang="zh-CN" sz="1800">
                <a:latin typeface="Noto Sans CJK SC" panose="020B0500000000000000" charset="-122"/>
                <a:ea typeface="Noto Sans CJK SC" panose="020B0500000000000000" charset="-122"/>
                <a:sym typeface="+mn-ea"/>
              </a:rPr>
              <a:t> (dmesg) </a:t>
            </a:r>
            <a:r>
              <a:rPr lang="zh-CN" altLang="en-US" sz="1800">
                <a:latin typeface="Noto Sans CJK SC" panose="020B0500000000000000" charset="-122"/>
                <a:ea typeface="Noto Sans CJK SC" panose="020B0500000000000000" charset="-122"/>
                <a:sym typeface="+mn-ea"/>
              </a:rPr>
              <a:t>中有大量</a:t>
            </a:r>
            <a:r>
              <a:rPr lang="en-US" altLang="zh-CN" sz="1800">
                <a:latin typeface="Noto Sans CJK SC" panose="020B0500000000000000" charset="-122"/>
                <a:ea typeface="Noto Sans CJK SC" panose="020B0500000000000000" charset="-122"/>
                <a:sym typeface="+mn-ea"/>
              </a:rPr>
              <a:t> PCIe AER </a:t>
            </a:r>
            <a:r>
              <a:rPr lang="zh-CN" altLang="en-US" sz="1800">
                <a:latin typeface="Noto Sans CJK SC" panose="020B0500000000000000" charset="-122"/>
                <a:ea typeface="Noto Sans CJK SC" panose="020B0500000000000000" charset="-122"/>
                <a:sym typeface="+mn-ea"/>
              </a:rPr>
              <a:t>报错，每秒数条</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亦有用户指出机器性能异常低，不止是网卡</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有社区好友指出可以通过禁用</a:t>
            </a:r>
            <a:r>
              <a:rPr lang="en-US" altLang="zh-CN" sz="1800">
                <a:latin typeface="Noto Sans CJK SC" panose="020B0500000000000000" charset="-122"/>
                <a:ea typeface="Noto Sans CJK SC" panose="020B0500000000000000" charset="-122"/>
                <a:sym typeface="+mn-ea"/>
              </a:rPr>
              <a:t> PCIe ASPM</a:t>
            </a:r>
            <a:r>
              <a:rPr lang="zh-CN" altLang="en-US" sz="1800">
                <a:latin typeface="Noto Sans CJK SC" panose="020B0500000000000000" charset="-122"/>
                <a:ea typeface="Noto Sans CJK SC" panose="020B0500000000000000" charset="-122"/>
                <a:sym typeface="+mn-ea"/>
              </a:rPr>
              <a:t>（主动状态电源管理）解决问题</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即</a:t>
            </a:r>
            <a:r>
              <a:rPr lang="en-US" altLang="zh-CN" sz="1800">
                <a:latin typeface="Noto Sans CJK SC" panose="020B0500000000000000" charset="-122"/>
                <a:ea typeface="Noto Sans CJK SC" panose="020B0500000000000000" charset="-122"/>
                <a:sym typeface="+mn-ea"/>
              </a:rPr>
              <a:t> pcie_aspm=off </a:t>
            </a:r>
            <a:r>
              <a:rPr lang="zh-CN" altLang="en-US" sz="1800">
                <a:latin typeface="Noto Sans CJK SC" panose="020B0500000000000000" charset="-122"/>
                <a:ea typeface="Noto Sans CJK SC" panose="020B0500000000000000" charset="-122"/>
                <a:sym typeface="+mn-ea"/>
              </a:rPr>
              <a:t>内核参数</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在绝大多数情况下被当作了最终解决方法</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真的足够好吗？这基本相当于禁用了整台机器的</a:t>
            </a:r>
            <a:r>
              <a:rPr lang="en-US" altLang="zh-CN" sz="1800">
                <a:latin typeface="Noto Sans CJK SC" panose="020B0500000000000000" charset="-122"/>
                <a:ea typeface="Noto Sans CJK SC" panose="020B0500000000000000" charset="-122"/>
                <a:sym typeface="+mn-ea"/>
              </a:rPr>
              <a:t> PCIe </a:t>
            </a:r>
            <a:r>
              <a:rPr lang="zh-CN" altLang="en-US" sz="1800">
                <a:latin typeface="Noto Sans CJK SC" panose="020B0500000000000000" charset="-122"/>
                <a:ea typeface="Noto Sans CJK SC" panose="020B0500000000000000" charset="-122"/>
                <a:sym typeface="+mn-ea"/>
              </a:rPr>
              <a:t>电源管理！</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问题历史：上游介入与用户报告</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en-US" sz="2000">
                <a:latin typeface="Noto Sans CJK SC" panose="020B0500000000000000" charset="-122"/>
                <a:ea typeface="Noto Sans CJK SC" panose="020B0500000000000000" charset="-122"/>
                <a:sym typeface="+mn-ea"/>
              </a:rPr>
              <a:t>2023 </a:t>
            </a:r>
            <a:r>
              <a:rPr lang="zh-CN" altLang="en-US" sz="2000">
                <a:latin typeface="Noto Sans CJK SC" panose="020B0500000000000000" charset="-122"/>
                <a:ea typeface="Noto Sans CJK SC" panose="020B0500000000000000" charset="-122"/>
                <a:sym typeface="+mn-ea"/>
              </a:rPr>
              <a:t>年，社区好友</a:t>
            </a:r>
            <a:r>
              <a:rPr lang="en-US" altLang="zh-CN" sz="2000">
                <a:latin typeface="Noto Sans CJK SC" panose="020B0500000000000000" charset="-122"/>
                <a:ea typeface="Noto Sans CJK SC" panose="020B0500000000000000" charset="-122"/>
                <a:sym typeface="+mn-ea"/>
              </a:rPr>
              <a:t> Jian-Hong Pan </a:t>
            </a:r>
            <a:r>
              <a:rPr lang="zh-CN" altLang="en-US" sz="2000">
                <a:latin typeface="Noto Sans CJK SC" panose="020B0500000000000000" charset="-122"/>
                <a:ea typeface="Noto Sans CJK SC" panose="020B0500000000000000" charset="-122"/>
                <a:sym typeface="+mn-ea"/>
              </a:rPr>
              <a:t>在</a:t>
            </a:r>
            <a:r>
              <a:rPr lang="zh-CN" altLang="en-US" sz="2000">
                <a:latin typeface="Noto Sans CJK SC" panose="020B0500000000000000" charset="-122"/>
                <a:ea typeface="Noto Sans CJK SC" panose="020B0500000000000000" charset="-122"/>
                <a:sym typeface="+mn-ea"/>
                <a:hlinkClick r:id="rId1" action="ppaction://hlinkfile"/>
              </a:rPr>
              <a:t>内核问题追踪系统</a:t>
            </a:r>
            <a:r>
              <a:rPr lang="zh-CN" altLang="en-US" sz="2000">
                <a:latin typeface="Noto Sans CJK SC" panose="020B0500000000000000" charset="-122"/>
                <a:ea typeface="Noto Sans CJK SC" panose="020B0500000000000000" charset="-122"/>
                <a:sym typeface="+mn-ea"/>
              </a:rPr>
              <a:t>报告了该问题</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sym typeface="+mn-ea"/>
              </a:rPr>
              <a:t>还是华硕的</a:t>
            </a:r>
            <a:r>
              <a:rPr lang="en-US" altLang="zh-CN" sz="1800" u="sng">
                <a:latin typeface="Noto Sans CJK SC" panose="020B0500000000000000" charset="-122"/>
                <a:ea typeface="Noto Sans CJK SC" panose="020B0500000000000000" charset="-122"/>
                <a:sym typeface="+mn-ea"/>
              </a:rPr>
              <a:t> Skylake/Kaby Lake </a:t>
            </a:r>
            <a:r>
              <a:rPr lang="zh-CN" altLang="en-US" sz="1800" u="sng">
                <a:latin typeface="Noto Sans CJK SC" panose="020B0500000000000000" charset="-122"/>
                <a:ea typeface="Noto Sans CJK SC" panose="020B0500000000000000" charset="-122"/>
                <a:sym typeface="+mn-ea"/>
              </a:rPr>
              <a:t>机型</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完全没有得到任何答复</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最终自己</a:t>
            </a:r>
            <a:r>
              <a:rPr lang="zh-CN" altLang="en-US" sz="1800">
                <a:latin typeface="Noto Sans CJK SC" panose="020B0500000000000000" charset="-122"/>
                <a:ea typeface="Noto Sans CJK SC" panose="020B0500000000000000" charset="-122"/>
                <a:sym typeface="+mn-ea"/>
                <a:hlinkClick r:id="rId2" action="ppaction://hlinkfile"/>
              </a:rPr>
              <a:t>编写并提交了补丁</a:t>
            </a:r>
            <a:r>
              <a:rPr lang="zh-CN" altLang="en-US" sz="1800">
                <a:latin typeface="Noto Sans CJK SC" panose="020B0500000000000000" charset="-122"/>
                <a:ea typeface="Noto Sans CJK SC" panose="020B0500000000000000" charset="-122"/>
                <a:sym typeface="+mn-ea"/>
              </a:rPr>
              <a:t>，在所有</a:t>
            </a:r>
            <a:r>
              <a:rPr lang="en-US" altLang="zh-CN" sz="1800">
                <a:latin typeface="Noto Sans CJK SC" panose="020B0500000000000000" charset="-122"/>
                <a:ea typeface="Noto Sans CJK SC" panose="020B0500000000000000" charset="-122"/>
                <a:sym typeface="+mn-ea"/>
              </a:rPr>
              <a:t> Skylake/Kaby Lake </a:t>
            </a:r>
            <a:r>
              <a:rPr lang="zh-CN" altLang="en-US" sz="1800">
                <a:latin typeface="Noto Sans CJK SC" panose="020B0500000000000000" charset="-122"/>
                <a:ea typeface="Noto Sans CJK SC" panose="020B0500000000000000" charset="-122"/>
                <a:sym typeface="+mn-ea"/>
              </a:rPr>
              <a:t>桥片上禁用了</a:t>
            </a:r>
            <a:r>
              <a:rPr lang="en-US" altLang="zh-CN" sz="1800">
                <a:latin typeface="Noto Sans CJK SC" panose="020B0500000000000000" charset="-122"/>
                <a:ea typeface="Noto Sans CJK SC" panose="020B0500000000000000" charset="-122"/>
                <a:sym typeface="+mn-ea"/>
              </a:rPr>
              <a:t> RTL8723BE </a:t>
            </a:r>
            <a:r>
              <a:rPr lang="zh-CN" altLang="en-US" sz="1800">
                <a:latin typeface="Noto Sans CJK SC" panose="020B0500000000000000" charset="-122"/>
                <a:ea typeface="Noto Sans CJK SC" panose="020B0500000000000000" charset="-122"/>
                <a:sym typeface="+mn-ea"/>
              </a:rPr>
              <a:t>无线网卡的</a:t>
            </a:r>
            <a:r>
              <a:rPr lang="en-US" altLang="zh-CN" sz="1800">
                <a:latin typeface="Noto Sans CJK SC" panose="020B0500000000000000" charset="-122"/>
                <a:ea typeface="Noto Sans CJK SC" panose="020B0500000000000000" charset="-122"/>
                <a:sym typeface="+mn-ea"/>
              </a:rPr>
              <a:t> ASPM </a:t>
            </a:r>
            <a:r>
              <a:rPr lang="zh-CN" altLang="en-US" sz="1800">
                <a:latin typeface="Noto Sans CJK SC" panose="020B0500000000000000" charset="-122"/>
                <a:ea typeface="Noto Sans CJK SC" panose="020B0500000000000000" charset="-122"/>
                <a:sym typeface="+mn-ea"/>
              </a:rPr>
              <a:t>功能</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经历三版补丁审阅，未能与维护者就实现方式达成一致，最终搁置</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2000">
                <a:latin typeface="Noto Sans CJK SC" panose="020B0500000000000000" charset="-122"/>
                <a:ea typeface="Noto Sans CJK SC" panose="020B0500000000000000" charset="-122"/>
                <a:sym typeface="+mn-ea"/>
              </a:rPr>
              <a:t>2025 </a:t>
            </a:r>
            <a:r>
              <a:rPr lang="zh-CN" altLang="en-US" sz="2000">
                <a:latin typeface="Noto Sans CJK SC" panose="020B0500000000000000" charset="-122"/>
                <a:ea typeface="Noto Sans CJK SC" panose="020B0500000000000000" charset="-122"/>
                <a:sym typeface="+mn-ea"/>
              </a:rPr>
              <a:t>年初，用户安装安同</a:t>
            </a:r>
            <a:r>
              <a:rPr lang="en-US" altLang="zh-CN" sz="2000">
                <a:latin typeface="Noto Sans CJK SC" panose="020B0500000000000000" charset="-122"/>
                <a:ea typeface="Noto Sans CJK SC" panose="020B0500000000000000" charset="-122"/>
                <a:sym typeface="+mn-ea"/>
              </a:rPr>
              <a:t> OS </a:t>
            </a:r>
            <a:r>
              <a:rPr lang="zh-CN" altLang="en-US" sz="2000">
                <a:latin typeface="Noto Sans CJK SC" panose="020B0500000000000000" charset="-122"/>
                <a:ea typeface="Noto Sans CJK SC" panose="020B0500000000000000" charset="-122"/>
                <a:sym typeface="+mn-ea"/>
              </a:rPr>
              <a:t>时报告稳定性问题</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无法完成安装（进度不动或死机），查阅内核日志发现大量</a:t>
            </a:r>
            <a:r>
              <a:rPr lang="en-US" altLang="zh-CN" sz="1800">
                <a:latin typeface="Noto Sans CJK SC" panose="020B0500000000000000" charset="-122"/>
                <a:ea typeface="Noto Sans CJK SC" panose="020B0500000000000000" charset="-122"/>
                <a:sym typeface="+mn-ea"/>
              </a:rPr>
              <a:t> PCIe AER </a:t>
            </a:r>
            <a:r>
              <a:rPr lang="zh-CN" altLang="en-US" sz="1800">
                <a:latin typeface="Noto Sans CJK SC" panose="020B0500000000000000" charset="-122"/>
                <a:ea typeface="Noto Sans CJK SC" panose="020B0500000000000000" charset="-122"/>
                <a:sym typeface="+mn-ea"/>
              </a:rPr>
              <a:t>报错</a:t>
            </a:r>
            <a:br>
              <a:rPr lang="zh-CN" altLang="en-US" sz="1800">
                <a:latin typeface="Noto Sans CJK SC" panose="020B0500000000000000" charset="-122"/>
                <a:ea typeface="Noto Sans CJK SC" panose="020B0500000000000000" charset="-122"/>
                <a:sym typeface="+mn-ea"/>
              </a:rPr>
            </a:br>
            <a:r>
              <a:rPr lang="zh-CN" altLang="en-US" sz="1800">
                <a:latin typeface="Noto Sans CJK SC" panose="020B0500000000000000" charset="-122"/>
                <a:ea typeface="Noto Sans CJK SC" panose="020B0500000000000000" charset="-122"/>
                <a:sym typeface="+mn-ea"/>
              </a:rPr>
              <a:t>（结合</a:t>
            </a:r>
            <a:r>
              <a:rPr lang="en-US" altLang="zh-CN" sz="1800">
                <a:latin typeface="Noto Sans CJK SC" panose="020B0500000000000000" charset="-122"/>
                <a:ea typeface="Noto Sans CJK SC" panose="020B0500000000000000" charset="-122"/>
                <a:sym typeface="+mn-ea"/>
              </a:rPr>
              <a:t> lspci -tv </a:t>
            </a:r>
            <a:r>
              <a:rPr lang="zh-CN" altLang="en-US" sz="1800">
                <a:latin typeface="Noto Sans CJK SC" panose="020B0500000000000000" charset="-122"/>
                <a:ea typeface="Noto Sans CJK SC" panose="020B0500000000000000" charset="-122"/>
                <a:sym typeface="+mn-ea"/>
              </a:rPr>
              <a:t>命令可知错误来自</a:t>
            </a:r>
            <a:r>
              <a:rPr lang="en-US" altLang="zh-CN" sz="1800">
                <a:latin typeface="Noto Sans CJK SC" panose="020B0500000000000000" charset="-122"/>
                <a:ea typeface="Noto Sans CJK SC" panose="020B0500000000000000" charset="-122"/>
                <a:sym typeface="+mn-ea"/>
              </a:rPr>
              <a:t> 0000:00:1c.5 - </a:t>
            </a:r>
            <a:r>
              <a:rPr lang="zh-CN" altLang="en-US" sz="1800">
                <a:latin typeface="Noto Sans CJK SC" panose="020B0500000000000000" charset="-122"/>
                <a:ea typeface="Noto Sans CJK SC" panose="020B0500000000000000" charset="-122"/>
                <a:sym typeface="+mn-ea"/>
              </a:rPr>
              <a:t>对应</a:t>
            </a:r>
            <a:r>
              <a:rPr lang="en-US" altLang="zh-CN" sz="1800">
                <a:latin typeface="Noto Sans CJK SC" panose="020B0500000000000000" charset="-122"/>
                <a:ea typeface="Noto Sans CJK SC" panose="020B0500000000000000" charset="-122"/>
                <a:sym typeface="+mn-ea"/>
              </a:rPr>
              <a:t> RTL8723BE </a:t>
            </a:r>
            <a:r>
              <a:rPr lang="zh-CN" altLang="en-US" sz="1800">
                <a:latin typeface="Noto Sans CJK SC" panose="020B0500000000000000" charset="-122"/>
                <a:ea typeface="Noto Sans CJK SC" panose="020B0500000000000000" charset="-122"/>
                <a:sym typeface="+mn-ea"/>
              </a:rPr>
              <a:t>网卡）</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查看</a:t>
            </a:r>
            <a:r>
              <a:rPr lang="en-US" altLang="zh-CN" sz="1800">
                <a:latin typeface="Noto Sans CJK SC" panose="020B0500000000000000" charset="-122"/>
                <a:ea typeface="Noto Sans CJK SC" panose="020B0500000000000000" charset="-122"/>
                <a:sym typeface="+mn-ea"/>
              </a:rPr>
              <a:t> dmidecode</a:t>
            </a:r>
            <a:r>
              <a:rPr lang="zh-CN" altLang="en-US" sz="1800">
                <a:latin typeface="Noto Sans CJK SC" panose="020B0500000000000000" charset="-122"/>
                <a:ea typeface="Noto Sans CJK SC" panose="020B0500000000000000" charset="-122"/>
                <a:sym typeface="+mn-ea"/>
              </a:rPr>
              <a:t>（</a:t>
            </a:r>
            <a:r>
              <a:rPr lang="en-US" altLang="zh-CN" sz="1800">
                <a:latin typeface="Noto Sans CJK SC" panose="020B0500000000000000" charset="-122"/>
                <a:ea typeface="Noto Sans CJK SC" panose="020B0500000000000000" charset="-122"/>
                <a:sym typeface="+mn-ea"/>
              </a:rPr>
              <a:t>DMI </a:t>
            </a:r>
            <a:r>
              <a:rPr lang="zh-CN" altLang="en-US" sz="1800">
                <a:latin typeface="Noto Sans CJK SC" panose="020B0500000000000000" charset="-122"/>
                <a:ea typeface="Noto Sans CJK SC" panose="020B0500000000000000" charset="-122"/>
                <a:sym typeface="+mn-ea"/>
              </a:rPr>
              <a:t>信息解析工具）及</a:t>
            </a:r>
            <a:r>
              <a:rPr lang="en-US" altLang="zh-CN" sz="1800">
                <a:latin typeface="Noto Sans CJK SC" panose="020B0500000000000000" charset="-122"/>
                <a:ea typeface="Noto Sans CJK SC" panose="020B0500000000000000" charset="-122"/>
                <a:sym typeface="+mn-ea"/>
              </a:rPr>
              <a:t> lspci</a:t>
            </a:r>
            <a:r>
              <a:rPr lang="zh-CN" altLang="en-US" sz="1800">
                <a:latin typeface="Noto Sans CJK SC" panose="020B0500000000000000" charset="-122"/>
                <a:ea typeface="Noto Sans CJK SC" panose="020B0500000000000000" charset="-122"/>
                <a:sym typeface="+mn-ea"/>
              </a:rPr>
              <a:t>（</a:t>
            </a:r>
            <a:r>
              <a:rPr lang="en-US" altLang="zh-CN" sz="1800">
                <a:latin typeface="Noto Sans CJK SC" panose="020B0500000000000000" charset="-122"/>
                <a:ea typeface="Noto Sans CJK SC" panose="020B0500000000000000" charset="-122"/>
                <a:sym typeface="+mn-ea"/>
              </a:rPr>
              <a:t>PCI </a:t>
            </a:r>
            <a:r>
              <a:rPr lang="zh-CN" altLang="en-US" sz="1800">
                <a:latin typeface="Noto Sans CJK SC" panose="020B0500000000000000" charset="-122"/>
                <a:ea typeface="Noto Sans CJK SC" panose="020B0500000000000000" charset="-122"/>
                <a:sym typeface="+mn-ea"/>
              </a:rPr>
              <a:t>设备查看工具），</a:t>
            </a:r>
            <a:br>
              <a:rPr lang="zh-CN" altLang="en-US" sz="1800">
                <a:latin typeface="Noto Sans CJK SC" panose="020B0500000000000000" charset="-122"/>
                <a:ea typeface="Noto Sans CJK SC" panose="020B0500000000000000" charset="-122"/>
                <a:sym typeface="+mn-ea"/>
              </a:rPr>
            </a:br>
            <a:r>
              <a:rPr lang="zh-CN" altLang="en-US" sz="1800">
                <a:latin typeface="Noto Sans CJK SC" panose="020B0500000000000000" charset="-122"/>
                <a:ea typeface="Noto Sans CJK SC" panose="020B0500000000000000" charset="-122"/>
                <a:sym typeface="+mn-ea"/>
              </a:rPr>
              <a:t>发现属于上述典型华硕</a:t>
            </a:r>
            <a:r>
              <a:rPr lang="en-US" altLang="zh-CN" sz="1800">
                <a:latin typeface="Noto Sans CJK SC" panose="020B0500000000000000" charset="-122"/>
                <a:ea typeface="Noto Sans CJK SC" panose="020B0500000000000000" charset="-122"/>
                <a:sym typeface="+mn-ea"/>
              </a:rPr>
              <a:t> Kaby Lake + RTL8723BE </a:t>
            </a:r>
            <a:r>
              <a:rPr lang="zh-CN" altLang="en-US" sz="1800">
                <a:latin typeface="Noto Sans CJK SC" panose="020B0500000000000000" charset="-122"/>
                <a:ea typeface="Noto Sans CJK SC" panose="020B0500000000000000" charset="-122"/>
                <a:sym typeface="+mn-ea"/>
              </a:rPr>
              <a:t>机型</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发现上述补丁，但亦认同修复方式错误</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根据</a:t>
            </a:r>
            <a:r>
              <a:rPr lang="en-US" altLang="zh-CN" sz="2000">
                <a:latin typeface="Noto Sans CJK SC" panose="020B0500000000000000" charset="-122"/>
                <a:ea typeface="Noto Sans CJK SC" panose="020B0500000000000000" charset="-122"/>
                <a:sym typeface="+mn-ea"/>
              </a:rPr>
              <a:t> Jian-Hong Pan </a:t>
            </a:r>
            <a:r>
              <a:rPr lang="zh-CN" altLang="en-US" sz="2000">
                <a:latin typeface="Noto Sans CJK SC" panose="020B0500000000000000" charset="-122"/>
                <a:ea typeface="Noto Sans CJK SC" panose="020B0500000000000000" charset="-122"/>
                <a:sym typeface="+mn-ea"/>
              </a:rPr>
              <a:t>收到的反馈</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对两代处理器的所有</a:t>
            </a:r>
            <a:r>
              <a:rPr lang="en-US" altLang="zh-CN" sz="1800">
                <a:latin typeface="Noto Sans CJK SC" panose="020B0500000000000000" charset="-122"/>
                <a:ea typeface="Noto Sans CJK SC" panose="020B0500000000000000" charset="-122"/>
                <a:sym typeface="+mn-ea"/>
              </a:rPr>
              <a:t> PCIe </a:t>
            </a:r>
            <a:r>
              <a:rPr lang="zh-CN" altLang="en-US" sz="1800">
                <a:latin typeface="Noto Sans CJK SC" panose="020B0500000000000000" charset="-122"/>
                <a:ea typeface="Noto Sans CJK SC" panose="020B0500000000000000" charset="-122"/>
                <a:sym typeface="+mn-ea"/>
              </a:rPr>
              <a:t>桥片与</a:t>
            </a:r>
            <a:r>
              <a:rPr lang="en-US" altLang="zh-CN" sz="1800">
                <a:latin typeface="Noto Sans CJK SC" panose="020B0500000000000000" charset="-122"/>
                <a:ea typeface="Noto Sans CJK SC" panose="020B0500000000000000" charset="-122"/>
                <a:sym typeface="+mn-ea"/>
              </a:rPr>
              <a:t> RTL8723BE </a:t>
            </a:r>
            <a:r>
              <a:rPr lang="zh-CN" altLang="en-US" sz="1800">
                <a:latin typeface="Noto Sans CJK SC" panose="020B0500000000000000" charset="-122"/>
                <a:ea typeface="Noto Sans CJK SC" panose="020B0500000000000000" charset="-122"/>
                <a:sym typeface="+mn-ea"/>
              </a:rPr>
              <a:t>的组合进行规避过于武断</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那么多使用</a:t>
            </a:r>
            <a:r>
              <a:rPr lang="en-US" altLang="zh-CN" sz="1800">
                <a:latin typeface="Noto Sans CJK SC" panose="020B0500000000000000" charset="-122"/>
                <a:ea typeface="Noto Sans CJK SC" panose="020B0500000000000000" charset="-122"/>
                <a:sym typeface="+mn-ea"/>
              </a:rPr>
              <a:t> RTL8723BE </a:t>
            </a:r>
            <a:r>
              <a:rPr lang="zh-CN" altLang="en-US" sz="1800">
                <a:latin typeface="Noto Sans CJK SC" panose="020B0500000000000000" charset="-122"/>
                <a:ea typeface="Noto Sans CJK SC" panose="020B0500000000000000" charset="-122"/>
                <a:sym typeface="+mn-ea"/>
              </a:rPr>
              <a:t>的设备，都有问题吗？</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实际上我们是不确定的</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那么我们要如何实现，才更有可能得到上游认可呢？</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根据问题历史</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我们只确定特定的华硕</a:t>
            </a:r>
            <a:r>
              <a:rPr lang="en-US" altLang="zh-CN" sz="1800">
                <a:latin typeface="Noto Sans CJK SC" panose="020B0500000000000000" charset="-122"/>
                <a:ea typeface="Noto Sans CJK SC" panose="020B0500000000000000" charset="-122"/>
                <a:sym typeface="+mn-ea"/>
              </a:rPr>
              <a:t> Skylake/Kaby Lake </a:t>
            </a:r>
            <a:r>
              <a:rPr lang="zh-CN" altLang="en-US" sz="1800">
                <a:latin typeface="Noto Sans CJK SC" panose="020B0500000000000000" charset="-122"/>
                <a:ea typeface="Noto Sans CJK SC" panose="020B0500000000000000" charset="-122"/>
                <a:sym typeface="+mn-ea"/>
              </a:rPr>
              <a:t>机型搭配该款网卡会导致问题</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缩小规避范围</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与其去匹配所有两代桥片的</a:t>
            </a:r>
            <a:r>
              <a:rPr lang="en-US" altLang="zh-CN" sz="1800">
                <a:latin typeface="Noto Sans CJK SC" panose="020B0500000000000000" charset="-122"/>
                <a:ea typeface="Noto Sans CJK SC" panose="020B0500000000000000" charset="-122"/>
                <a:sym typeface="+mn-ea"/>
              </a:rPr>
              <a:t> PCI </a:t>
            </a:r>
            <a:r>
              <a:rPr lang="zh-CN" altLang="en-US" sz="1800">
                <a:latin typeface="Noto Sans CJK SC" panose="020B0500000000000000" charset="-122"/>
                <a:ea typeface="Noto Sans CJK SC" panose="020B0500000000000000" charset="-122"/>
                <a:sym typeface="+mn-ea"/>
              </a:rPr>
              <a:t>设备</a:t>
            </a:r>
            <a:r>
              <a:rPr lang="en-US" altLang="zh-CN" sz="1800">
                <a:latin typeface="Noto Sans CJK SC" panose="020B0500000000000000" charset="-122"/>
                <a:ea typeface="Noto Sans CJK SC" panose="020B0500000000000000" charset="-122"/>
                <a:sym typeface="+mn-ea"/>
              </a:rPr>
              <a:t> ID</a:t>
            </a:r>
            <a:r>
              <a:rPr lang="zh-CN" altLang="en-US" sz="1800">
                <a:latin typeface="Noto Sans CJK SC" panose="020B0500000000000000" charset="-122"/>
                <a:ea typeface="Noto Sans CJK SC" panose="020B0500000000000000" charset="-122"/>
                <a:sym typeface="+mn-ea"/>
              </a:rPr>
              <a:t>，我们应该匹配网卡的</a:t>
            </a:r>
            <a:r>
              <a:rPr lang="en-US" altLang="zh-CN" sz="1800">
                <a:latin typeface="Noto Sans CJK SC" panose="020B0500000000000000" charset="-122"/>
                <a:ea typeface="Noto Sans CJK SC" panose="020B0500000000000000" charset="-122"/>
                <a:sym typeface="+mn-ea"/>
              </a:rPr>
              <a:t> OEM </a:t>
            </a:r>
            <a:r>
              <a:rPr lang="zh-CN" altLang="en-US" sz="1800">
                <a:latin typeface="Noto Sans CJK SC" panose="020B0500000000000000" charset="-122"/>
                <a:ea typeface="Noto Sans CJK SC" panose="020B0500000000000000" charset="-122"/>
                <a:sym typeface="+mn-ea"/>
              </a:rPr>
              <a:t>设备</a:t>
            </a:r>
            <a:r>
              <a:rPr lang="en-US" altLang="zh-CN" sz="1800">
                <a:latin typeface="Noto Sans CJK SC" panose="020B0500000000000000" charset="-122"/>
                <a:ea typeface="Noto Sans CJK SC" panose="020B0500000000000000" charset="-122"/>
                <a:sym typeface="+mn-ea"/>
              </a:rPr>
              <a:t> ID</a:t>
            </a:r>
            <a:endParaRPr lang="en-US" alt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让我们来看看</a:t>
            </a:r>
            <a:r>
              <a:rPr lang="en-US" altLang="zh-CN" sz="1800">
                <a:latin typeface="Noto Sans CJK SC" panose="020B0500000000000000" charset="-122"/>
                <a:ea typeface="Noto Sans CJK SC" panose="020B0500000000000000" charset="-122"/>
                <a:sym typeface="+mn-ea"/>
              </a:rPr>
              <a:t> lspci </a:t>
            </a:r>
            <a:r>
              <a:rPr lang="zh-CN" altLang="en-US" sz="1800">
                <a:latin typeface="Noto Sans CJK SC" panose="020B0500000000000000" charset="-122"/>
                <a:ea typeface="Noto Sans CJK SC" panose="020B0500000000000000" charset="-122"/>
                <a:sym typeface="+mn-ea"/>
              </a:rPr>
              <a:t>输出</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10149840" cy="4123055"/>
          </a:xfrm>
          <a:prstGeom prst="rect">
            <a:avLst/>
          </a:prstGeom>
          <a:noFill/>
        </p:spPr>
        <p:txBody>
          <a:bodyPr wrap="square" rtlCol="0">
            <a:noAutofit/>
          </a:bodyPr>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03:00.0 Network controller [0280]: Realtek Semiconductor Co., Ltd. RTL8723BE PCIe Wireless Network Adapter [10ec:b723]</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Subsystem: Lite-On Communications Inc Device [11ad:1723]</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Flags: bus master, fast devsel, latency 0, IRQ 17, IOMMU group 13</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I/O ports at c000 [size=256]</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Memory at ef100000 (64-bit, non-prefetchable) [size=16K]</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Capabilities: &lt;access denied&gt;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Kernel driver in use: rtl8723be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Kernel modules: rtl8723be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endParaRPr lang="en-US" altLang="zh-CN" sz="1600">
              <a:latin typeface="Noto Sans CJK SC" panose="020B0500000000000000" charset="-122"/>
              <a:ea typeface="Noto Sans CJK SC" panose="020B0500000000000000" charset="-122"/>
              <a:cs typeface="Noto Sans CJK SC" panose="020B0500000000000000" charset="-122"/>
              <a:sym typeface="+mn-ea"/>
            </a:endParaRPr>
          </a:p>
          <a:p>
            <a:pPr lvl="0">
              <a:lnSpc>
                <a:spcPct val="130000"/>
              </a:lnSpc>
              <a:buFont typeface="Arial" panose="02080604020202020204" pitchFamily="34" charset="0"/>
            </a:pPr>
            <a:r>
              <a:rPr lang="zh-CN" altLang="en-US" sz="1800" b="1">
                <a:latin typeface="Noto Sans CJK SC" panose="020B0500000000000000" charset="-122"/>
                <a:ea typeface="Noto Sans CJK SC" panose="020B0500000000000000" charset="-122"/>
                <a:cs typeface="Noto Sans CJK SC" panose="020B0500000000000000" charset="-122"/>
                <a:sym typeface="+mn-ea"/>
              </a:rPr>
              <a:t>网卡设备</a:t>
            </a:r>
            <a:r>
              <a:rPr lang="en-US" altLang="zh-CN" sz="1800" b="1">
                <a:latin typeface="Noto Sans CJK SC" panose="020B0500000000000000" charset="-122"/>
                <a:ea typeface="Noto Sans CJK SC" panose="020B0500000000000000" charset="-122"/>
                <a:cs typeface="Noto Sans CJK SC" panose="020B0500000000000000" charset="-122"/>
                <a:sym typeface="+mn-ea"/>
              </a:rPr>
              <a:t> ID</a:t>
            </a:r>
            <a:r>
              <a:rPr lang="zh-CN" altLang="en-US" sz="1800" b="1">
                <a:latin typeface="Noto Sans CJK SC" panose="020B0500000000000000" charset="-122"/>
                <a:ea typeface="Noto Sans CJK SC" panose="020B0500000000000000" charset="-122"/>
                <a:cs typeface="Noto Sans CJK SC" panose="020B0500000000000000" charset="-122"/>
                <a:sym typeface="+mn-ea"/>
              </a:rPr>
              <a:t>：</a:t>
            </a:r>
            <a:r>
              <a:rPr lang="en-US" altLang="zh-CN" sz="1800" b="1">
                <a:latin typeface="Noto Sans CJK SC" panose="020B0500000000000000" charset="-122"/>
                <a:ea typeface="Noto Sans CJK SC" panose="020B0500000000000000" charset="-122"/>
                <a:cs typeface="Noto Sans CJK SC" panose="020B0500000000000000" charset="-122"/>
                <a:sym typeface="+mn-ea"/>
              </a:rPr>
              <a:t>10ec:b723                                                     OEM ID</a:t>
            </a:r>
            <a:r>
              <a:rPr lang="zh-CN" altLang="en-US" sz="1800" b="1">
                <a:latin typeface="Noto Sans CJK SC" panose="020B0500000000000000" charset="-122"/>
                <a:ea typeface="Noto Sans CJK SC" panose="020B0500000000000000" charset="-122"/>
                <a:cs typeface="Noto Sans CJK SC" panose="020B0500000000000000" charset="-122"/>
                <a:sym typeface="+mn-ea"/>
              </a:rPr>
              <a:t>（或称子系统</a:t>
            </a:r>
            <a:r>
              <a:rPr lang="en-US" altLang="zh-CN" sz="1800" b="1">
                <a:latin typeface="Noto Sans CJK SC" panose="020B0500000000000000" charset="-122"/>
                <a:ea typeface="Noto Sans CJK SC" panose="020B0500000000000000" charset="-122"/>
                <a:cs typeface="Noto Sans CJK SC" panose="020B0500000000000000" charset="-122"/>
                <a:sym typeface="+mn-ea"/>
              </a:rPr>
              <a:t> ID</a:t>
            </a:r>
            <a:r>
              <a:rPr lang="zh-CN" altLang="en-US" sz="1800" b="1">
                <a:latin typeface="Noto Sans CJK SC" panose="020B0500000000000000" charset="-122"/>
                <a:ea typeface="Noto Sans CJK SC" panose="020B0500000000000000" charset="-122"/>
                <a:cs typeface="Noto Sans CJK SC" panose="020B0500000000000000" charset="-122"/>
                <a:sym typeface="+mn-ea"/>
              </a:rPr>
              <a:t>）：</a:t>
            </a:r>
            <a:r>
              <a:rPr lang="en-US" altLang="zh-CN" sz="1800" b="1">
                <a:latin typeface="Noto Sans CJK SC" panose="020B0500000000000000" charset="-122"/>
                <a:ea typeface="Noto Sans CJK SC" panose="020B0500000000000000" charset="-122"/>
                <a:cs typeface="Noto Sans CJK SC" panose="020B0500000000000000" charset="-122"/>
                <a:sym typeface="+mn-ea"/>
              </a:rPr>
              <a:t>11ad:1723</a:t>
            </a:r>
            <a:endParaRPr lang="en-US" altLang="zh-CN" sz="1800" b="1">
              <a:latin typeface="Noto Sans CJK SC" panose="020B0500000000000000" charset="-122"/>
              <a:ea typeface="Noto Sans CJK SC" panose="020B0500000000000000" charset="-122"/>
              <a:cs typeface="Noto Sans CJK SC" panose="020B0500000000000000" charset="-122"/>
              <a:sym typeface="+mn-ea"/>
            </a:endParaRPr>
          </a:p>
          <a:p>
            <a:pPr lvl="0">
              <a:lnSpc>
                <a:spcPct val="130000"/>
              </a:lnSpc>
              <a:buFont typeface="Arial" panose="02080604020202020204" pitchFamily="34" charset="0"/>
            </a:pPr>
            <a:r>
              <a:rPr lang="zh-CN" altLang="en-US" sz="1600">
                <a:latin typeface="Noto Sans CJK SC" panose="020B0500000000000000" charset="-122"/>
                <a:ea typeface="Noto Sans CJK SC" panose="020B0500000000000000" charset="-122"/>
                <a:cs typeface="Noto Sans CJK SC" panose="020B0500000000000000" charset="-122"/>
                <a:sym typeface="+mn-ea"/>
              </a:rPr>
              <a:t>通用</a:t>
            </a:r>
            <a:r>
              <a:rPr lang="en-US" altLang="zh-CN" sz="1600">
                <a:latin typeface="Noto Sans CJK SC" panose="020B0500000000000000" charset="-122"/>
                <a:ea typeface="Noto Sans CJK SC" panose="020B0500000000000000" charset="-122"/>
                <a:cs typeface="Noto Sans CJK SC" panose="020B0500000000000000" charset="-122"/>
                <a:sym typeface="+mn-ea"/>
              </a:rPr>
              <a:t> ID</a:t>
            </a:r>
            <a:r>
              <a:rPr lang="zh-CN" altLang="en-US" sz="1600">
                <a:latin typeface="Noto Sans CJK SC" panose="020B0500000000000000" charset="-122"/>
                <a:ea typeface="Noto Sans CJK SC" panose="020B0500000000000000" charset="-122"/>
                <a:cs typeface="Noto Sans CJK SC" panose="020B0500000000000000" charset="-122"/>
                <a:sym typeface="+mn-ea"/>
              </a:rPr>
              <a:t>，所有</a:t>
            </a:r>
            <a:r>
              <a:rPr lang="en-US" altLang="zh-CN" sz="1600">
                <a:latin typeface="Noto Sans CJK SC" panose="020B0500000000000000" charset="-122"/>
                <a:ea typeface="Noto Sans CJK SC" panose="020B0500000000000000" charset="-122"/>
                <a:cs typeface="Noto Sans CJK SC" panose="020B0500000000000000" charset="-122"/>
                <a:sym typeface="+mn-ea"/>
              </a:rPr>
              <a:t> RTL8723BE </a:t>
            </a:r>
            <a:r>
              <a:rPr lang="zh-CN" altLang="en-US" sz="1600">
                <a:latin typeface="Noto Sans CJK SC" panose="020B0500000000000000" charset="-122"/>
                <a:ea typeface="Noto Sans CJK SC" panose="020B0500000000000000" charset="-122"/>
                <a:cs typeface="Noto Sans CJK SC" panose="020B0500000000000000" charset="-122"/>
                <a:sym typeface="+mn-ea"/>
              </a:rPr>
              <a:t>网卡均使用该</a:t>
            </a:r>
            <a:r>
              <a:rPr lang="en-US" altLang="zh-CN" sz="1600">
                <a:latin typeface="Noto Sans CJK SC" panose="020B0500000000000000" charset="-122"/>
                <a:ea typeface="Noto Sans CJK SC" panose="020B0500000000000000" charset="-122"/>
                <a:cs typeface="Noto Sans CJK SC" panose="020B0500000000000000" charset="-122"/>
                <a:sym typeface="+mn-ea"/>
              </a:rPr>
              <a:t> ID                                </a:t>
            </a:r>
            <a:r>
              <a:rPr lang="zh-CN" altLang="en-US" sz="1600">
                <a:latin typeface="Noto Sans CJK SC" panose="020B0500000000000000" charset="-122"/>
                <a:ea typeface="Noto Sans CJK SC" panose="020B0500000000000000" charset="-122"/>
                <a:cs typeface="Noto Sans CJK SC" panose="020B0500000000000000" charset="-122"/>
                <a:sym typeface="+mn-ea"/>
              </a:rPr>
              <a:t>机型专属</a:t>
            </a:r>
            <a:r>
              <a:rPr lang="en-US" altLang="zh-CN" sz="1600">
                <a:latin typeface="Noto Sans CJK SC" panose="020B0500000000000000" charset="-122"/>
                <a:ea typeface="Noto Sans CJK SC" panose="020B0500000000000000" charset="-122"/>
                <a:cs typeface="Noto Sans CJK SC" panose="020B0500000000000000" charset="-122"/>
                <a:sym typeface="+mn-ea"/>
              </a:rPr>
              <a:t> ID</a:t>
            </a:r>
            <a:r>
              <a:rPr lang="zh-CN" altLang="en-US" sz="1600">
                <a:latin typeface="Noto Sans CJK SC" panose="020B0500000000000000" charset="-122"/>
                <a:ea typeface="Noto Sans CJK SC" panose="020B0500000000000000" charset="-122"/>
                <a:cs typeface="Noto Sans CJK SC" panose="020B0500000000000000" charset="-122"/>
                <a:sym typeface="+mn-ea"/>
              </a:rPr>
              <a:t>，特定机型或网卡</a:t>
            </a:r>
            <a:r>
              <a:rPr lang="en-US" altLang="zh-CN" sz="1600">
                <a:latin typeface="Noto Sans CJK SC" panose="020B0500000000000000" charset="-122"/>
                <a:ea typeface="Noto Sans CJK SC" panose="020B0500000000000000" charset="-122"/>
                <a:cs typeface="Noto Sans CJK SC" panose="020B0500000000000000" charset="-122"/>
                <a:sym typeface="+mn-ea"/>
              </a:rPr>
              <a:t> OEM </a:t>
            </a:r>
            <a:r>
              <a:rPr lang="zh-CN" altLang="en-US" sz="1600">
                <a:latin typeface="Noto Sans CJK SC" panose="020B0500000000000000" charset="-122"/>
                <a:ea typeface="Noto Sans CJK SC" panose="020B0500000000000000" charset="-122"/>
                <a:cs typeface="Noto Sans CJK SC" panose="020B0500000000000000" charset="-122"/>
                <a:sym typeface="+mn-ea"/>
              </a:rPr>
              <a:t>版本使用的</a:t>
            </a:r>
            <a:r>
              <a:rPr lang="en-US" altLang="zh-CN" sz="1600">
                <a:latin typeface="Noto Sans CJK SC" panose="020B0500000000000000" charset="-122"/>
                <a:ea typeface="Noto Sans CJK SC" panose="020B0500000000000000" charset="-122"/>
                <a:cs typeface="Noto Sans CJK SC" panose="020B0500000000000000" charset="-122"/>
                <a:sym typeface="+mn-ea"/>
              </a:rPr>
              <a:t> ID</a:t>
            </a:r>
            <a:endParaRPr lang="en-US" altLang="zh-CN" sz="1600">
              <a:latin typeface="Noto Sans CJK SC" panose="020B0500000000000000" charset="-122"/>
              <a:ea typeface="Noto Sans CJK SC" panose="020B0500000000000000" charset="-122"/>
              <a:cs typeface="Noto Sans CJK SC" panose="020B0500000000000000" charset="-122"/>
              <a:sym typeface="+mn-ea"/>
            </a:endParaRPr>
          </a:p>
          <a:p>
            <a:pPr lvl="0">
              <a:lnSpc>
                <a:spcPct val="130000"/>
              </a:lnSpc>
              <a:buFont typeface="Arial" panose="02080604020202020204" pitchFamily="34" charset="0"/>
            </a:pPr>
            <a:r>
              <a:rPr lang="en-US" altLang="zh-CN" sz="1600">
                <a:latin typeface="Noto Sans CJK SC" panose="020B0500000000000000" charset="-122"/>
                <a:ea typeface="Noto Sans CJK SC" panose="020B0500000000000000" charset="-122"/>
                <a:cs typeface="Noto Sans CJK SC" panose="020B0500000000000000" charset="-122"/>
                <a:sym typeface="+mn-ea"/>
              </a:rPr>
              <a:t>                                                                                                                     </a:t>
            </a:r>
            <a:r>
              <a:rPr lang="zh-CN" altLang="en-US" sz="1600">
                <a:latin typeface="Noto Sans CJK SC" panose="020B0500000000000000" charset="-122"/>
                <a:ea typeface="Noto Sans CJK SC" panose="020B0500000000000000" charset="-122"/>
                <a:cs typeface="Noto Sans CJK SC" panose="020B0500000000000000" charset="-122"/>
                <a:sym typeface="+mn-ea"/>
              </a:rPr>
              <a:t>可以尽可能地匹配到对应的机型</a:t>
            </a:r>
            <a:endParaRPr lang="zh-CN" altLang="en-US" sz="1600">
              <a:latin typeface="Noto Sans CJK SC" panose="020B0500000000000000" charset="-122"/>
              <a:ea typeface="Noto Sans CJK SC" panose="020B0500000000000000" charset="-122"/>
              <a:cs typeface="Noto Sans CJK SC" panose="020B0500000000000000" charset="-122"/>
              <a:sym typeface="+mn-ea"/>
            </a:endParaRPr>
          </a:p>
        </p:txBody>
      </p:sp>
      <p:cxnSp>
        <p:nvCxnSpPr>
          <p:cNvPr id="3" name="直接箭头连接符 2"/>
          <p:cNvCxnSpPr/>
          <p:nvPr/>
        </p:nvCxnSpPr>
        <p:spPr>
          <a:xfrm flipH="1">
            <a:off x="2886075" y="2564765"/>
            <a:ext cx="1721485" cy="249491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5" name="直接连接符 4"/>
          <p:cNvCxnSpPr/>
          <p:nvPr/>
        </p:nvCxnSpPr>
        <p:spPr>
          <a:xfrm>
            <a:off x="4290060" y="2564765"/>
            <a:ext cx="1268095"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6" name="直接箭头连接符 5"/>
          <p:cNvCxnSpPr/>
          <p:nvPr/>
        </p:nvCxnSpPr>
        <p:spPr>
          <a:xfrm>
            <a:off x="8028940" y="2872740"/>
            <a:ext cx="8255" cy="211899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a:off x="7711440" y="2872740"/>
            <a:ext cx="1268095"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10342245"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sym typeface="+mn-ea"/>
              </a:rPr>
              <a:t>定位网卡驱动的</a:t>
            </a:r>
            <a:r>
              <a:rPr lang="en-US" altLang="zh-CN" sz="2000">
                <a:latin typeface="Noto Sans CJK SC" panose="020B0500000000000000" charset="-122"/>
                <a:ea typeface="Noto Sans CJK SC" panose="020B0500000000000000" charset="-122"/>
                <a:sym typeface="+mn-ea"/>
              </a:rPr>
              <a:t> ASPM </a:t>
            </a:r>
            <a:r>
              <a:rPr lang="zh-CN" altLang="en-US" sz="2000">
                <a:latin typeface="Noto Sans CJK SC" panose="020B0500000000000000" charset="-122"/>
                <a:ea typeface="Noto Sans CJK SC" panose="020B0500000000000000" charset="-122"/>
                <a:sym typeface="+mn-ea"/>
              </a:rPr>
              <a:t>设置（</a:t>
            </a:r>
            <a:r>
              <a:rPr lang="en-US" altLang="zh-CN" sz="2000">
                <a:latin typeface="Noto Sans CJK SC" panose="020B0500000000000000" charset="-122"/>
                <a:ea typeface="Noto Sans CJK SC" panose="020B0500000000000000" charset="-122"/>
                <a:sym typeface="+mn-ea"/>
              </a:rPr>
              <a:t>drivers/net/wireless/realtek/rtlwifi/rtl8723be/sw.c</a:t>
            </a:r>
            <a:r>
              <a:rPr lang="zh-CN" altLang="en-US" sz="2000">
                <a:latin typeface="Noto Sans CJK SC" panose="020B0500000000000000" charset="-122"/>
                <a:ea typeface="Noto Sans CJK SC" panose="020B0500000000000000" charset="-122"/>
                <a:sym typeface="+mn-ea"/>
              </a:rPr>
              <a:t>）</a:t>
            </a:r>
            <a:endParaRPr lang="zh-CN" altLang="en-US" sz="18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500">
                <a:latin typeface="Noto Sans CJK SC" panose="020B0500000000000000" charset="-122"/>
                <a:ea typeface="Noto Sans CJK SC" panose="020B0500000000000000" charset="-122"/>
                <a:sym typeface="+mn-ea"/>
              </a:rPr>
              <a:t> </a:t>
            </a:r>
            <a:endParaRPr lang="zh-CN" altLang="en-US" sz="18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static void rtl8723be_init_aspm_vars(struct ieee80211_hw *hw)</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This setting works for those device with</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 backdoor ASPM setting such as EPHY setting.</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 0 - Not support ASPM,</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 1 - Support ASPM,</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 2 - According to chipset.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rtlpci-&gt;const_support_pciaspm = rtlpriv-&gt;cfg-&gt;mod_params-&gt;aspm_support;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10342245"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sym typeface="+mn-ea"/>
              </a:rPr>
              <a:t>继续挖掘默认值</a:t>
            </a:r>
            <a:endParaRPr lang="zh-CN" sz="20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1800">
                <a:latin typeface="Noto Sans CJK SC" panose="020B0500000000000000" charset="-122"/>
                <a:ea typeface="Noto Sans CJK SC" panose="020B0500000000000000" charset="-122"/>
                <a:sym typeface="+mn-ea"/>
              </a:rPr>
              <a:t> </a:t>
            </a:r>
            <a:endParaRPr lang="zh-CN" altLang="en-US" sz="18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static struct rtl_mod_params rtl8723be_mod_params =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b="1" u="sng">
                <a:latin typeface="Source Code Pro" panose="020B0509030403020204" charset="0"/>
                <a:ea typeface="Noto Sans CJK SC" panose="020B0500000000000000" charset="-122"/>
                <a:cs typeface="Source Code Pro" panose="020B0509030403020204" charset="0"/>
                <a:sym typeface="+mn-ea"/>
              </a:rPr>
              <a:t>.aspm_support = 1,</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342900" lvl="0" indent="-34290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这告诉我们什么？</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Noto Sans CJK SC" panose="020B0500000000000000" charset="-122"/>
                <a:sym typeface="+mn-ea"/>
              </a:rPr>
              <a:t>该网卡驱动默认启用</a:t>
            </a:r>
            <a:r>
              <a:rPr lang="en-US" altLang="zh-CN" sz="1800">
                <a:latin typeface="Noto Sans CJK SC" panose="020B0500000000000000" charset="-122"/>
                <a:ea typeface="Noto Sans CJK SC" panose="020B0500000000000000" charset="-122"/>
                <a:cs typeface="Noto Sans CJK SC" panose="020B0500000000000000" charset="-122"/>
                <a:sym typeface="+mn-ea"/>
              </a:rPr>
              <a:t> ASPM (1)</a:t>
            </a:r>
            <a:r>
              <a:rPr lang="zh-CN" altLang="en-US" sz="1800">
                <a:latin typeface="Noto Sans CJK SC" panose="020B0500000000000000" charset="-122"/>
                <a:ea typeface="Noto Sans CJK SC" panose="020B0500000000000000" charset="-122"/>
                <a:cs typeface="Noto Sans CJK SC" panose="020B0500000000000000" charset="-122"/>
                <a:sym typeface="+mn-ea"/>
              </a:rPr>
              <a:t>，而非根据芯片组支持探测</a:t>
            </a:r>
            <a:r>
              <a:rPr lang="en-US" altLang="zh-CN" sz="1800">
                <a:latin typeface="Noto Sans CJK SC" panose="020B0500000000000000" charset="-122"/>
                <a:ea typeface="Noto Sans CJK SC" panose="020B0500000000000000" charset="-122"/>
                <a:cs typeface="Noto Sans CJK SC" panose="020B0500000000000000" charset="-122"/>
                <a:sym typeface="+mn-ea"/>
              </a:rPr>
              <a:t> (2)</a:t>
            </a:r>
            <a:endParaRPr lang="en-US" altLang="zh-CN" sz="1800">
              <a:latin typeface="Noto Sans CJK SC" panose="020B0500000000000000" charset="-122"/>
              <a:ea typeface="Noto Sans CJK SC" panose="020B0500000000000000" charset="-122"/>
              <a:cs typeface="Noto Sans CJK SC" panose="020B0500000000000000" charset="-122"/>
              <a:sym typeface="+mn-ea"/>
            </a:endParaRPr>
          </a:p>
          <a:p>
            <a:pPr marL="342900" lvl="0" indent="-34290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Noto Sans CJK SC" panose="020B0500000000000000" charset="-122"/>
                <a:sym typeface="+mn-ea"/>
              </a:rPr>
              <a:t>下一个问题，“根据芯片组支持探测”的逻辑是怎样的？</a:t>
            </a:r>
            <a:endParaRPr lang="en-US" altLang="zh-CN" sz="1800">
              <a:latin typeface="Noto Sans CJK SC" panose="020B0500000000000000" charset="-122"/>
              <a:ea typeface="Noto Sans CJK SC" panose="020B0500000000000000" charset="-122"/>
              <a:cs typeface="Noto Sans CJK SC" panose="020B0500000000000000" charset="-122"/>
              <a:sym typeface="+mn-ea"/>
            </a:endParaRPr>
          </a:p>
          <a:p>
            <a:pPr marL="800100" lvl="1" indent="-342900">
              <a:lnSpc>
                <a:spcPct val="130000"/>
              </a:lnSpc>
              <a:buFont typeface="Arial" panose="02080604020202020204" pitchFamily="34" charset="0"/>
              <a:buChar char="•"/>
            </a:pP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10342245" cy="4123055"/>
          </a:xfrm>
          <a:prstGeom prst="rect">
            <a:avLst/>
          </a:prstGeom>
          <a:noFill/>
        </p:spPr>
        <p:txBody>
          <a:bodyPr wrap="square" rtlCol="0">
            <a:noAutofit/>
          </a:bodyPr>
          <a:p>
            <a:pPr lvl="0">
              <a:lnSpc>
                <a:spcPct val="130000"/>
              </a:lnSpc>
              <a:buFont typeface="Arial" panose="02080604020202020204" pitchFamily="34" charset="0"/>
            </a:pPr>
            <a:r>
              <a:rPr lang="zh-CN" sz="2000">
                <a:latin typeface="Noto Sans CJK SC" panose="020B0500000000000000" charset="-122"/>
                <a:ea typeface="Noto Sans CJK SC" panose="020B0500000000000000" charset="-122"/>
                <a:sym typeface="+mn-ea"/>
              </a:rPr>
              <a:t>寻找</a:t>
            </a:r>
            <a:r>
              <a:rPr lang="en-US" altLang="zh-CN" sz="2000">
                <a:latin typeface="Noto Sans CJK SC" panose="020B0500000000000000" charset="-122"/>
                <a:ea typeface="Noto Sans CJK SC" panose="020B0500000000000000" charset="-122"/>
                <a:sym typeface="+mn-ea"/>
              </a:rPr>
              <a:t> const_support_pciaspm </a:t>
            </a:r>
            <a:r>
              <a:rPr lang="zh-CN" altLang="en-US" sz="2000">
                <a:latin typeface="Noto Sans CJK SC" panose="020B0500000000000000" charset="-122"/>
                <a:ea typeface="Noto Sans CJK SC" panose="020B0500000000000000" charset="-122"/>
                <a:sym typeface="+mn-ea"/>
              </a:rPr>
              <a:t>的赋值来源</a:t>
            </a:r>
            <a:r>
              <a:rPr lang="zh-CN" altLang="en-US" sz="2000">
                <a:latin typeface="Noto Sans CJK SC" panose="020B0500000000000000" charset="-122"/>
                <a:ea typeface="Noto Sans CJK SC" panose="020B0500000000000000" charset="-122"/>
                <a:sym typeface="+mn-ea"/>
              </a:rPr>
              <a:t>（</a:t>
            </a:r>
            <a:r>
              <a:rPr lang="en-US" altLang="zh-CN" sz="2000">
                <a:latin typeface="Noto Sans CJK SC" panose="020B0500000000000000" charset="-122"/>
                <a:ea typeface="Noto Sans CJK SC" panose="020B0500000000000000" charset="-122"/>
                <a:sym typeface="+mn-ea"/>
              </a:rPr>
              <a:t>drivers/net/wireless/realtek/rtlwifi/pci.c</a:t>
            </a:r>
            <a:r>
              <a:rPr lang="zh-CN" altLang="en-US" sz="2000">
                <a:latin typeface="Noto Sans CJK SC" panose="020B0500000000000000" charset="-122"/>
                <a:ea typeface="Noto Sans CJK SC" panose="020B0500000000000000" charset="-122"/>
                <a:sym typeface="+mn-ea"/>
              </a:rPr>
              <a:t>）</a:t>
            </a:r>
            <a:endParaRPr lang="zh-CN" altLang="en-US" sz="20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zh-CN" altLang="en-US" sz="500">
                <a:latin typeface="Noto Sans CJK SC" panose="020B0500000000000000" charset="-122"/>
                <a:ea typeface="Noto Sans CJK SC" panose="020B0500000000000000" charset="-122"/>
                <a:sym typeface="+mn-ea"/>
              </a:rPr>
              <a:t> </a:t>
            </a:r>
            <a:endParaRPr lang="zh-CN" altLang="en-US" sz="2000">
              <a:latin typeface="Noto Sans CJK SC" panose="020B0500000000000000" charset="-122"/>
              <a:ea typeface="Noto Sans CJK SC" panose="020B0500000000000000" charset="-122"/>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static void _rtl_pci_update_default_setting(struct ieee80211_hw *hw)</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/*Set HW definition to determine if it supports ASPM.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switch (rtlpci-&gt;const_support_pciaspm)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case 2:</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1371600" lvl="3"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/*ASPM value set by chipset.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1371600" lvl="3"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if (pcibridge_vendor == PCI_BRIDGE_VENDOR_INTEL)</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2286000" lvl="5"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ppsc-&gt;support_aspm = true;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1828800" lvl="4">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break;</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914400" lvl="2">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zh-CN" altLang="en-US"/>
              <a:t>今日要点</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课题主旨</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开源软件和开源社区的建设源自于每个人的行动</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开源贡献的形式多种多样，且大多源自于日常遇到的问题和需要</a:t>
            </a:r>
            <a:endParaRPr lang="zh-CN" altLang="en-US" sz="1800">
              <a:latin typeface="Noto Sans CJK SC" panose="020B0500000000000000" charset="-122"/>
              <a:ea typeface="Noto Sans CJK SC" panose="020B0500000000000000" charset="-122"/>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我的案例</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从未接受过系统性计算机教育和培训，经验几乎完全来自十余年的社区工作</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具体到内核，我的贡献经验不多于一年</a:t>
            </a:r>
            <a:endParaRPr lang="zh-CN" altLang="en-US" sz="2000">
              <a:latin typeface="Noto Sans CJK SC" panose="020B0500000000000000" charset="-122"/>
              <a:ea typeface="Noto Sans CJK SC" panose="020B0500000000000000" charset="-122"/>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视角问题</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我的主要工作经历在社区运营而非技术研发，但我的参与“资历”确实较长</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参考价值（远远）低于启发价值</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无意证明自己的参与深度抑或经历的可复制性</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rPr>
              <a:t>我只想鼓励各位放下恐惧与焦虑，拥抱行动与实践</a:t>
            </a:r>
            <a:endParaRPr lang="zh-CN" altLang="en-US" sz="1800" u="sng">
              <a:latin typeface="Noto Sans CJK SC" panose="020B0500000000000000" charset="-122"/>
              <a:ea typeface="Noto Sans CJK SC" panose="020B05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a:t>
            </a:r>
            <a:r>
              <a:rPr lang="en-US" altLang="zh-CN"/>
              <a:t>ASPM </a:t>
            </a:r>
            <a:r>
              <a:rPr lang="zh-CN" altLang="en-US"/>
              <a:t>问题规避</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我们目前掌握了什么信息？</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RTL8723BE </a:t>
            </a:r>
            <a:r>
              <a:rPr lang="zh-CN" altLang="en-US" sz="1800">
                <a:latin typeface="Noto Sans CJK SC" panose="020B0500000000000000" charset="-122"/>
                <a:ea typeface="Noto Sans CJK SC" panose="020B0500000000000000" charset="-122"/>
                <a:cs typeface="Source Code Pro" panose="020B0509030403020204" charset="0"/>
                <a:sym typeface="+mn-ea"/>
              </a:rPr>
              <a:t>网卡默认开启</a:t>
            </a:r>
            <a:r>
              <a:rPr lang="en-US" altLang="zh-CN" sz="1800">
                <a:latin typeface="Noto Sans CJK SC" panose="020B0500000000000000" charset="-122"/>
                <a:ea typeface="Noto Sans CJK SC" panose="020B0500000000000000" charset="-122"/>
                <a:cs typeface="Source Code Pro" panose="020B0509030403020204" charset="0"/>
                <a:sym typeface="+mn-ea"/>
              </a:rPr>
              <a:t> ASPM</a:t>
            </a:r>
            <a:r>
              <a:rPr lang="zh-CN" altLang="en-US" sz="1800">
                <a:latin typeface="Noto Sans CJK SC" panose="020B0500000000000000" charset="-122"/>
                <a:ea typeface="Noto Sans CJK SC" panose="020B0500000000000000" charset="-122"/>
                <a:cs typeface="Source Code Pro" panose="020B0509030403020204" charset="0"/>
                <a:sym typeface="+mn-ea"/>
              </a:rPr>
              <a:t>，不论用户在使用什么芯片组（桥片）</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Realtek </a:t>
            </a:r>
            <a:r>
              <a:rPr lang="zh-CN" altLang="en-US" sz="1800">
                <a:latin typeface="Noto Sans CJK SC" panose="020B0500000000000000" charset="-122"/>
                <a:ea typeface="Noto Sans CJK SC" panose="020B0500000000000000" charset="-122"/>
                <a:cs typeface="Source Code Pro" panose="020B0509030403020204" charset="0"/>
                <a:sym typeface="+mn-ea"/>
              </a:rPr>
              <a:t>无线网卡的驱动编写者认为搭配</a:t>
            </a:r>
            <a:r>
              <a:rPr lang="en-US" altLang="zh-CN" sz="1800">
                <a:latin typeface="Noto Sans CJK SC" panose="020B0500000000000000" charset="-122"/>
                <a:ea typeface="Noto Sans CJK SC" panose="020B0500000000000000" charset="-122"/>
                <a:cs typeface="Source Code Pro" panose="020B0509030403020204" charset="0"/>
                <a:sym typeface="+mn-ea"/>
              </a:rPr>
              <a:t> Intel </a:t>
            </a:r>
            <a:r>
              <a:rPr lang="zh-CN" altLang="en-US" sz="1800">
                <a:latin typeface="Noto Sans CJK SC" panose="020B0500000000000000" charset="-122"/>
                <a:ea typeface="Noto Sans CJK SC" panose="020B0500000000000000" charset="-122"/>
                <a:cs typeface="Source Code Pro" panose="020B0509030403020204" charset="0"/>
                <a:sym typeface="+mn-ea"/>
              </a:rPr>
              <a:t>芯片组是一定可以开启</a:t>
            </a:r>
            <a:r>
              <a:rPr lang="en-US" altLang="zh-CN" sz="1800">
                <a:latin typeface="Noto Sans CJK SC" panose="020B0500000000000000" charset="-122"/>
                <a:ea typeface="Noto Sans CJK SC" panose="020B0500000000000000" charset="-122"/>
                <a:cs typeface="Source Code Pro" panose="020B0509030403020204" charset="0"/>
                <a:sym typeface="+mn-ea"/>
              </a:rPr>
              <a:t> ASPM </a:t>
            </a:r>
            <a:r>
              <a:rPr lang="zh-CN" altLang="en-US" sz="1800">
                <a:latin typeface="Noto Sans CJK SC" panose="020B0500000000000000" charset="-122"/>
                <a:ea typeface="Noto Sans CJK SC" panose="020B0500000000000000" charset="-122"/>
                <a:cs typeface="Source Code Pro" panose="020B0509030403020204" charset="0"/>
                <a:sym typeface="+mn-ea"/>
              </a:rPr>
              <a:t>的</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哟，这不就有问题了吗？我们目前调试发现的问题</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RTL8723BE </a:t>
            </a:r>
            <a:r>
              <a:rPr lang="zh-CN" altLang="en-US" sz="1800">
                <a:latin typeface="Noto Sans CJK SC" panose="020B0500000000000000" charset="-122"/>
                <a:ea typeface="Noto Sans CJK SC" panose="020B0500000000000000" charset="-122"/>
                <a:cs typeface="Source Code Pro" panose="020B0509030403020204" charset="0"/>
                <a:sym typeface="+mn-ea"/>
              </a:rPr>
              <a:t>在华硕</a:t>
            </a:r>
            <a:r>
              <a:rPr lang="en-US" altLang="zh-CN" sz="1800">
                <a:latin typeface="Noto Sans CJK SC" panose="020B0500000000000000" charset="-122"/>
                <a:ea typeface="Noto Sans CJK SC" panose="020B0500000000000000" charset="-122"/>
                <a:cs typeface="Source Code Pro" panose="020B0509030403020204" charset="0"/>
                <a:sym typeface="+mn-ea"/>
              </a:rPr>
              <a:t> F441U </a:t>
            </a:r>
            <a:r>
              <a:rPr lang="zh-CN" altLang="en-US" sz="1800">
                <a:latin typeface="Noto Sans CJK SC" panose="020B0500000000000000" charset="-122"/>
                <a:ea typeface="Noto Sans CJK SC" panose="020B0500000000000000" charset="-122"/>
                <a:cs typeface="Source Code Pro" panose="020B0509030403020204" charset="0"/>
                <a:sym typeface="+mn-ea"/>
              </a:rPr>
              <a:t>这台</a:t>
            </a:r>
            <a:r>
              <a:rPr lang="en-US" altLang="zh-CN" sz="1800">
                <a:latin typeface="Noto Sans CJK SC" panose="020B0500000000000000" charset="-122"/>
                <a:ea typeface="Noto Sans CJK SC" panose="020B0500000000000000" charset="-122"/>
                <a:cs typeface="Source Code Pro" panose="020B0509030403020204" charset="0"/>
                <a:sym typeface="+mn-ea"/>
              </a:rPr>
              <a:t> Intel </a:t>
            </a:r>
            <a:r>
              <a:rPr lang="zh-CN" altLang="en-US" sz="1800">
                <a:latin typeface="Noto Sans CJK SC" panose="020B0500000000000000" charset="-122"/>
                <a:ea typeface="Noto Sans CJK SC" panose="020B0500000000000000" charset="-122"/>
                <a:cs typeface="Source Code Pro" panose="020B0509030403020204" charset="0"/>
                <a:sym typeface="+mn-ea"/>
              </a:rPr>
              <a:t>机型上开启</a:t>
            </a:r>
            <a:r>
              <a:rPr lang="en-US" altLang="zh-CN" sz="1800">
                <a:latin typeface="Noto Sans CJK SC" panose="020B0500000000000000" charset="-122"/>
                <a:ea typeface="Noto Sans CJK SC" panose="020B0500000000000000" charset="-122"/>
                <a:cs typeface="Source Code Pro" panose="020B0509030403020204" charset="0"/>
                <a:sym typeface="+mn-ea"/>
              </a:rPr>
              <a:t> ASPM </a:t>
            </a:r>
            <a:r>
              <a:rPr lang="zh-CN" altLang="en-US" sz="1800">
                <a:latin typeface="Noto Sans CJK SC" panose="020B0500000000000000" charset="-122"/>
                <a:ea typeface="Noto Sans CJK SC" panose="020B0500000000000000" charset="-122"/>
                <a:cs typeface="Source Code Pro" panose="020B0509030403020204" charset="0"/>
                <a:sym typeface="+mn-ea"/>
              </a:rPr>
              <a:t>会导致</a:t>
            </a:r>
            <a:r>
              <a:rPr lang="en-US" altLang="zh-CN" sz="1800">
                <a:latin typeface="Noto Sans CJK SC" panose="020B0500000000000000" charset="-122"/>
                <a:ea typeface="Noto Sans CJK SC" panose="020B0500000000000000" charset="-122"/>
                <a:cs typeface="Source Code Pro" panose="020B0509030403020204" charset="0"/>
                <a:sym typeface="+mn-ea"/>
              </a:rPr>
              <a:t> AER </a:t>
            </a:r>
            <a:r>
              <a:rPr lang="zh-CN" altLang="en-US" sz="1800">
                <a:latin typeface="Noto Sans CJK SC" panose="020B0500000000000000" charset="-122"/>
                <a:ea typeface="Noto Sans CJK SC" panose="020B0500000000000000" charset="-122"/>
                <a:cs typeface="Source Code Pro" panose="020B0509030403020204" charset="0"/>
                <a:sym typeface="+mn-ea"/>
              </a:rPr>
              <a:t>报错</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这与上面二者的定义均相悖</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我们该怎么办？</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以严谨为原则最小化规避该问题</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我们目前知道问题的根源是网卡，因此应该从网卡设备上进行规避</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写代码！</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另注：记住上面的信息，这是我们后续编写正文需要的证据</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行动与实验：规避代码</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342900" lvl="0" indent="-34290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根据第一点认识我们知道，默认开启</a:t>
            </a:r>
            <a:r>
              <a:rPr lang="en-US" altLang="zh-CN" sz="2000">
                <a:latin typeface="Noto Sans CJK SC" panose="020B0500000000000000" charset="-122"/>
                <a:ea typeface="Noto Sans CJK SC" panose="020B0500000000000000" charset="-122"/>
                <a:cs typeface="Source Code Pro" panose="020B0509030403020204" charset="0"/>
                <a:sym typeface="+mn-ea"/>
              </a:rPr>
              <a:t> ASPM </a:t>
            </a:r>
            <a:r>
              <a:rPr lang="zh-CN" altLang="en-US" sz="2000">
                <a:latin typeface="Noto Sans CJK SC" panose="020B0500000000000000" charset="-122"/>
                <a:ea typeface="Noto Sans CJK SC" panose="020B0500000000000000" charset="-122"/>
                <a:cs typeface="Source Code Pro" panose="020B0509030403020204" charset="0"/>
                <a:sym typeface="+mn-ea"/>
              </a:rPr>
              <a:t>不可取</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因为我们手上的机型开启网卡</a:t>
            </a:r>
            <a:r>
              <a:rPr lang="en-US" altLang="zh-CN" sz="1800">
                <a:latin typeface="Noto Sans CJK SC" panose="020B0500000000000000" charset="-122"/>
                <a:ea typeface="Noto Sans CJK SC" panose="020B0500000000000000" charset="-122"/>
                <a:cs typeface="Source Code Pro" panose="020B0509030403020204" charset="0"/>
                <a:sym typeface="+mn-ea"/>
              </a:rPr>
              <a:t> ASPM </a:t>
            </a:r>
            <a:r>
              <a:rPr lang="zh-CN" altLang="en-US" sz="1800">
                <a:latin typeface="Noto Sans CJK SC" panose="020B0500000000000000" charset="-122"/>
                <a:ea typeface="Noto Sans CJK SC" panose="020B0500000000000000" charset="-122"/>
                <a:cs typeface="Source Code Pro" panose="020B0509030403020204" charset="0"/>
                <a:sym typeface="+mn-ea"/>
              </a:rPr>
              <a:t>会导致问题</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根据现有惯例，</a:t>
            </a:r>
            <a:r>
              <a:rPr lang="en-US" altLang="zh-CN" sz="1800">
                <a:latin typeface="Noto Sans CJK SC" panose="020B0500000000000000" charset="-122"/>
                <a:ea typeface="Noto Sans CJK SC" panose="020B0500000000000000" charset="-122"/>
                <a:cs typeface="Source Code Pro" panose="020B0509030403020204" charset="0"/>
                <a:sym typeface="+mn-ea"/>
              </a:rPr>
              <a:t>ASPM </a:t>
            </a:r>
            <a:r>
              <a:rPr lang="zh-CN" altLang="en-US" sz="1800">
                <a:latin typeface="Noto Sans CJK SC" panose="020B0500000000000000" charset="-122"/>
                <a:ea typeface="Noto Sans CJK SC" panose="020B0500000000000000" charset="-122"/>
                <a:cs typeface="Source Code Pro" panose="020B0509030403020204" charset="0"/>
                <a:sym typeface="+mn-ea"/>
              </a:rPr>
              <a:t>的机型</a:t>
            </a:r>
            <a:r>
              <a:rPr lang="en-US" altLang="zh-CN" sz="1800">
                <a:latin typeface="Noto Sans CJK SC" panose="020B0500000000000000" charset="-122"/>
                <a:ea typeface="Noto Sans CJK SC" panose="020B0500000000000000" charset="-122"/>
                <a:cs typeface="Source Code Pro" panose="020B0509030403020204" charset="0"/>
                <a:sym typeface="+mn-ea"/>
              </a:rPr>
              <a:t> + </a:t>
            </a:r>
            <a:r>
              <a:rPr lang="zh-CN" altLang="en-US" sz="1800">
                <a:latin typeface="Noto Sans CJK SC" panose="020B0500000000000000" charset="-122"/>
                <a:ea typeface="Noto Sans CJK SC" panose="020B0500000000000000" charset="-122"/>
                <a:cs typeface="Source Code Pro" panose="020B0509030403020204" charset="0"/>
                <a:sym typeface="+mn-ea"/>
              </a:rPr>
              <a:t>网卡型号匹配特判并非在具体型号的驱动内完成</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1257300" lvl="2"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而是在</a:t>
            </a:r>
            <a:r>
              <a:rPr lang="en-US" altLang="zh-CN" sz="1800">
                <a:latin typeface="Noto Sans CJK SC" panose="020B0500000000000000" charset="-122"/>
                <a:ea typeface="Noto Sans CJK SC" panose="020B0500000000000000" charset="-122"/>
                <a:cs typeface="Source Code Pro" panose="020B0509030403020204" charset="0"/>
                <a:sym typeface="+mn-ea"/>
              </a:rPr>
              <a:t> rtlwifi </a:t>
            </a:r>
            <a:r>
              <a:rPr lang="zh-CN" altLang="en-US" sz="1800">
                <a:latin typeface="Noto Sans CJK SC" panose="020B0500000000000000" charset="-122"/>
                <a:ea typeface="Noto Sans CJK SC" panose="020B0500000000000000" charset="-122"/>
                <a:cs typeface="Source Code Pro" panose="020B0509030403020204" charset="0"/>
                <a:sym typeface="+mn-ea"/>
              </a:rPr>
              <a:t>驱动的共享</a:t>
            </a:r>
            <a:r>
              <a:rPr lang="en-US" altLang="zh-CN" sz="1800">
                <a:latin typeface="Noto Sans CJK SC" panose="020B0500000000000000" charset="-122"/>
                <a:ea typeface="Noto Sans CJK SC" panose="020B0500000000000000" charset="-122"/>
                <a:cs typeface="Source Code Pro" panose="020B0509030403020204" charset="0"/>
                <a:sym typeface="+mn-ea"/>
              </a:rPr>
              <a:t> PCI </a:t>
            </a:r>
            <a:r>
              <a:rPr lang="zh-CN" altLang="en-US" sz="1800">
                <a:latin typeface="Noto Sans CJK SC" panose="020B0500000000000000" charset="-122"/>
                <a:ea typeface="Noto Sans CJK SC" panose="020B0500000000000000" charset="-122"/>
                <a:cs typeface="Source Code Pro" panose="020B0509030403020204" charset="0"/>
                <a:sym typeface="+mn-ea"/>
              </a:rPr>
              <a:t>支持代码</a:t>
            </a:r>
            <a:r>
              <a:rPr lang="en-US" altLang="zh-CN" sz="1800">
                <a:latin typeface="Noto Sans CJK SC" panose="020B0500000000000000" charset="-122"/>
                <a:ea typeface="Noto Sans CJK SC" panose="020B0500000000000000" charset="-122"/>
                <a:cs typeface="Source Code Pro" panose="020B0509030403020204" charset="0"/>
                <a:sym typeface="+mn-ea"/>
              </a:rPr>
              <a:t> (pci.c) </a:t>
            </a:r>
            <a:r>
              <a:rPr lang="zh-CN" altLang="en-US" sz="1800">
                <a:latin typeface="Noto Sans CJK SC" panose="020B0500000000000000" charset="-122"/>
                <a:ea typeface="Noto Sans CJK SC" panose="020B0500000000000000" charset="-122"/>
                <a:cs typeface="Source Code Pro" panose="020B0509030403020204" charset="0"/>
                <a:sym typeface="+mn-ea"/>
              </a:rPr>
              <a:t>中，如下例</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200">
                <a:latin typeface="Noto Sans CJK SC" panose="020B0500000000000000" charset="-122"/>
                <a:ea typeface="Noto Sans CJK SC" panose="020B0500000000000000" charset="-122"/>
                <a:cs typeface="Source Code Pro" panose="020B0509030403020204" charset="0"/>
                <a:sym typeface="+mn-ea"/>
              </a:rPr>
              <a:t> </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pcie_capability_read_word(rtlpci-&gt;pdev, PCI_EXP_LNKCTL, &amp;init_aspm);</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if (rtlpriv-&gt;rtlhal.hw_type == HARDWARE_TYPE_RTL8192SE &amp;&amp;</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((u8)init_aspm) == (PCI_EXP_LNKCTL_ASPM_L0S |</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2286000" lvl="5"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PCI_EXP_LNKCTL_ASPM_L1 | PCI_EXP_LNKCTL_CCC))</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ppsc-&gt;support_aspm = false;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zh-CN" altLang="en-US" sz="1800" b="1" u="sng">
                <a:latin typeface="Noto Sans CJK SC" panose="020B0500000000000000" charset="-122"/>
                <a:ea typeface="Noto Sans CJK SC" panose="020B0500000000000000" charset="-122"/>
                <a:cs typeface="Noto Sans CJK SC" panose="020B0500000000000000" charset="-122"/>
                <a:sym typeface="+mn-ea"/>
              </a:rPr>
              <a:t>“如匹配到</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RTL8192SE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及支持</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PCIe ASPM L0s/L1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及</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CCC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支持的平台，则禁用</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ASPM</a:t>
            </a:r>
            <a:r>
              <a:rPr lang="zh-CN" altLang="en-US" sz="1800" b="1" u="sng">
                <a:latin typeface="Noto Sans CJK SC" panose="020B0500000000000000" charset="-122"/>
                <a:ea typeface="Noto Sans CJK SC" panose="020B0500000000000000" charset="-122"/>
                <a:cs typeface="Noto Sans CJK SC" panose="020B0500000000000000" charset="-122"/>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行动与实验：规避代码</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342900" lvl="0"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根据这个例子，我们将对</a:t>
            </a:r>
            <a:r>
              <a:rPr lang="en-US" altLang="zh-CN" sz="1800">
                <a:latin typeface="Noto Sans CJK SC" panose="020B0500000000000000" charset="-122"/>
                <a:ea typeface="Noto Sans CJK SC" panose="020B0500000000000000" charset="-122"/>
                <a:cs typeface="Source Code Pro" panose="020B0509030403020204" charset="0"/>
                <a:sym typeface="+mn-ea"/>
              </a:rPr>
              <a:t> rtlwifi/pci.c </a:t>
            </a:r>
            <a:r>
              <a:rPr lang="zh-CN" altLang="en-US" sz="1800">
                <a:latin typeface="Noto Sans CJK SC" panose="020B0500000000000000" charset="-122"/>
                <a:ea typeface="Noto Sans CJK SC" panose="020B0500000000000000" charset="-122"/>
                <a:cs typeface="Source Code Pro" panose="020B0509030403020204" charset="0"/>
                <a:sym typeface="+mn-ea"/>
              </a:rPr>
              <a:t>进行修改</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前面我们知道，华硕特定机型的</a:t>
            </a:r>
            <a:r>
              <a:rPr lang="en-US" altLang="zh-CN" sz="1800">
                <a:latin typeface="Noto Sans CJK SC" panose="020B0500000000000000" charset="-122"/>
                <a:ea typeface="Noto Sans CJK SC" panose="020B0500000000000000" charset="-122"/>
                <a:cs typeface="Source Code Pro" panose="020B0509030403020204" charset="0"/>
                <a:sym typeface="+mn-ea"/>
              </a:rPr>
              <a:t> RTL8723BE </a:t>
            </a:r>
            <a:r>
              <a:rPr lang="zh-CN" altLang="en-US" sz="1800">
                <a:latin typeface="Noto Sans CJK SC" panose="020B0500000000000000" charset="-122"/>
                <a:ea typeface="Noto Sans CJK SC" panose="020B0500000000000000" charset="-122"/>
                <a:cs typeface="Source Code Pro" panose="020B0509030403020204" charset="0"/>
                <a:sym typeface="+mn-ea"/>
              </a:rPr>
              <a:t>网卡带有特殊</a:t>
            </a:r>
            <a:r>
              <a:rPr lang="en-US" altLang="zh-CN" sz="1800">
                <a:latin typeface="Noto Sans CJK SC" panose="020B0500000000000000" charset="-122"/>
                <a:ea typeface="Noto Sans CJK SC" panose="020B0500000000000000" charset="-122"/>
                <a:cs typeface="Source Code Pro" panose="020B0509030403020204" charset="0"/>
                <a:sym typeface="+mn-ea"/>
              </a:rPr>
              <a:t> OEM/</a:t>
            </a:r>
            <a:r>
              <a:rPr lang="zh-CN" altLang="en-US" sz="1800">
                <a:latin typeface="Noto Sans CJK SC" panose="020B0500000000000000" charset="-122"/>
                <a:ea typeface="Noto Sans CJK SC" panose="020B0500000000000000" charset="-122"/>
                <a:cs typeface="Source Code Pro" panose="020B0509030403020204" charset="0"/>
                <a:sym typeface="+mn-ea"/>
              </a:rPr>
              <a:t>子系统</a:t>
            </a:r>
            <a:r>
              <a:rPr lang="en-US" altLang="zh-CN" sz="1800">
                <a:latin typeface="Noto Sans CJK SC" panose="020B0500000000000000" charset="-122"/>
                <a:ea typeface="Noto Sans CJK SC" panose="020B0500000000000000" charset="-122"/>
                <a:cs typeface="Source Code Pro" panose="020B0509030403020204" charset="0"/>
                <a:sym typeface="+mn-ea"/>
              </a:rPr>
              <a:t> ID</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而前面提到的数个报告中的子系统</a:t>
            </a:r>
            <a:r>
              <a:rPr lang="en-US" altLang="zh-CN" sz="1800">
                <a:latin typeface="Noto Sans CJK SC" panose="020B0500000000000000" charset="-122"/>
                <a:ea typeface="Noto Sans CJK SC" panose="020B0500000000000000" charset="-122"/>
                <a:cs typeface="Source Code Pro" panose="020B0509030403020204" charset="0"/>
                <a:sym typeface="+mn-ea"/>
              </a:rPr>
              <a:t> ID </a:t>
            </a:r>
            <a:r>
              <a:rPr lang="zh-CN" altLang="en-US" sz="1800">
                <a:latin typeface="Noto Sans CJK SC" panose="020B0500000000000000" charset="-122"/>
                <a:ea typeface="Noto Sans CJK SC" panose="020B0500000000000000" charset="-122"/>
                <a:cs typeface="Source Code Pro" panose="020B0509030403020204" charset="0"/>
                <a:sym typeface="+mn-ea"/>
              </a:rPr>
              <a:t>均与手上</a:t>
            </a:r>
            <a:r>
              <a:rPr lang="en-US" altLang="zh-CN" sz="1800">
                <a:latin typeface="Noto Sans CJK SC" panose="020B0500000000000000" charset="-122"/>
                <a:ea typeface="Noto Sans CJK SC" panose="020B0500000000000000" charset="-122"/>
                <a:cs typeface="Source Code Pro" panose="020B0509030403020204" charset="0"/>
                <a:sym typeface="+mn-ea"/>
              </a:rPr>
              <a:t> F441U </a:t>
            </a:r>
            <a:r>
              <a:rPr lang="zh-CN" altLang="en-US" sz="1800">
                <a:latin typeface="Noto Sans CJK SC" panose="020B0500000000000000" charset="-122"/>
                <a:ea typeface="Noto Sans CJK SC" panose="020B0500000000000000" charset="-122"/>
                <a:cs typeface="Source Code Pro" panose="020B0509030403020204" charset="0"/>
                <a:sym typeface="+mn-ea"/>
              </a:rPr>
              <a:t>的相同</a:t>
            </a:r>
            <a:r>
              <a:rPr lang="en-US" altLang="zh-CN" sz="1800">
                <a:latin typeface="Noto Sans CJK SC" panose="020B0500000000000000" charset="-122"/>
                <a:ea typeface="Noto Sans CJK SC" panose="020B0500000000000000" charset="-122"/>
                <a:cs typeface="Source Code Pro" panose="020B0509030403020204" charset="0"/>
                <a:sym typeface="+mn-ea"/>
              </a:rPr>
              <a:t> (11ad:1723)</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800100" lvl="1" indent="-34290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那么补丁的内容便是</a:t>
            </a:r>
            <a:r>
              <a:rPr lang="zh-CN" altLang="en-US" sz="1800" b="1" u="sng">
                <a:latin typeface="Noto Sans CJK SC" panose="020B0500000000000000" charset="-122"/>
                <a:ea typeface="Noto Sans CJK SC" panose="020B0500000000000000" charset="-122"/>
                <a:cs typeface="Source Code Pro" panose="020B0509030403020204" charset="0"/>
                <a:sym typeface="+mn-ea"/>
              </a:rPr>
              <a:t>“为</a:t>
            </a:r>
            <a:r>
              <a:rPr lang="zh-CN" altLang="en-US" sz="1800" b="1" u="sng">
                <a:latin typeface="Noto Sans CJK SC" panose="020B0500000000000000" charset="-122"/>
                <a:ea typeface="Noto Sans CJK SC" panose="020B0500000000000000" charset="-122"/>
                <a:cs typeface="Noto Sans CJK SC" panose="020B0500000000000000" charset="-122"/>
                <a:sym typeface="+mn-ea"/>
              </a:rPr>
              <a:t>子系统</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ID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为</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10ec:1723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的</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RTL8723BE </a:t>
            </a:r>
            <a:r>
              <a:rPr lang="zh-CN" altLang="en-US" sz="1800" b="1" u="sng">
                <a:latin typeface="Noto Sans CJK SC" panose="020B0500000000000000" charset="-122"/>
                <a:ea typeface="Noto Sans CJK SC" panose="020B0500000000000000" charset="-122"/>
                <a:cs typeface="Noto Sans CJK SC" panose="020B0500000000000000" charset="-122"/>
                <a:sym typeface="+mn-ea"/>
              </a:rPr>
              <a:t>禁用</a:t>
            </a:r>
            <a:r>
              <a:rPr lang="en-US" altLang="zh-CN" sz="1800" b="1" u="sng">
                <a:latin typeface="Noto Sans CJK SC" panose="020B0500000000000000" charset="-122"/>
                <a:ea typeface="Noto Sans CJK SC" panose="020B0500000000000000" charset="-122"/>
                <a:cs typeface="Noto Sans CJK SC" panose="020B0500000000000000" charset="-122"/>
                <a:sym typeface="+mn-ea"/>
              </a:rPr>
              <a:t> ASPM</a:t>
            </a:r>
            <a:r>
              <a:rPr lang="zh-CN" altLang="en-US" sz="1800" b="1" u="sng">
                <a:latin typeface="Noto Sans CJK SC" panose="020B0500000000000000" charset="-122"/>
                <a:ea typeface="Noto Sans CJK SC" panose="020B0500000000000000" charset="-122"/>
                <a:cs typeface="Noto Sans CJK SC" panose="020B0500000000000000" charset="-122"/>
                <a:sym typeface="+mn-ea"/>
              </a:rPr>
              <a:t>”</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200">
                <a:latin typeface="Noto Sans CJK SC" panose="020B0500000000000000" charset="-122"/>
                <a:ea typeface="Noto Sans CJK SC" panose="020B0500000000000000" charset="-122"/>
                <a:cs typeface="Source Code Pro" panose="020B0509030403020204" charset="0"/>
                <a:sym typeface="+mn-ea"/>
              </a:rPr>
              <a:t> </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static void _rtl_pci_update_default_setting(struct ieee80211_hw *hw)</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if (rtlpriv-&gt;rtlhal.hw_type == HARDWARE_TYPE_RTL8723BE &amp;&amp;</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(rtlpci-&gt;pdev-&gt;subsystem_vendor == 0x11ad &amp;&amp;</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r>
              <a:rPr lang="en-US" altLang="zh-CN" sz="1600">
                <a:latin typeface="Source Code Pro" panose="020B0509030403020204" charset="0"/>
                <a:ea typeface="Noto Sans CJK SC" panose="020B0500000000000000" charset="-122"/>
                <a:cs typeface="Source Code Pro" panose="020B0509030403020204" charset="0"/>
                <a:sym typeface="+mn-ea"/>
              </a:rPr>
              <a:t>rtlpci-&gt;pdev-&gt;subsystem_device == 0x1723))</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ppsc-&gt;support_aspm = false;</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914400" lvl="2">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0" lvl="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914400" lvl="2" indent="457200">
              <a:lnSpc>
                <a:spcPct val="130000"/>
              </a:lnSpc>
              <a:buFont typeface="Arial" panose="02080604020202020204" pitchFamily="34" charset="0"/>
            </a:pPr>
            <a:endParaRPr lang="en-US" altLang="zh-CN" sz="1600">
              <a:latin typeface="Source Code Pro" panose="020B0509030403020204" charset="0"/>
              <a:ea typeface="Noto Sans CJK SC" panose="020B0500000000000000" charset="-122"/>
              <a:cs typeface="Source Code Pro" panose="020B0509030403020204" charset="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行动与实验：上机测试</a:t>
            </a:r>
            <a:endParaRPr lang="en-US" alt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发布补丁前，先测试</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测试结果</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Source Code Pro" panose="020B0509030403020204" charset="0"/>
                <a:ea typeface="Noto Sans CJK SC" panose="020B0500000000000000" charset="-122"/>
                <a:cs typeface="Source Code Pro" panose="020B0509030403020204" charset="0"/>
                <a:sym typeface="+mn-ea"/>
              </a:rPr>
              <a:t>该补丁确实禁用了这一</a:t>
            </a:r>
            <a:r>
              <a:rPr lang="en-US" altLang="zh-CN" sz="1800">
                <a:latin typeface="Noto Sans CJK SC" panose="020B0500000000000000" charset="-122"/>
                <a:ea typeface="Noto Sans CJK SC" panose="020B0500000000000000" charset="-122"/>
                <a:cs typeface="Source Code Pro" panose="020B0509030403020204" charset="0"/>
                <a:sym typeface="+mn-ea"/>
              </a:rPr>
              <a:t> OEM </a:t>
            </a:r>
            <a:r>
              <a:rPr lang="zh-CN" altLang="en-US" sz="1800">
                <a:latin typeface="Noto Sans CJK SC" panose="020B0500000000000000" charset="-122"/>
                <a:ea typeface="Noto Sans CJK SC" panose="020B0500000000000000" charset="-122"/>
                <a:cs typeface="Source Code Pro" panose="020B0509030403020204" charset="0"/>
                <a:sym typeface="+mn-ea"/>
              </a:rPr>
              <a:t>型号上</a:t>
            </a:r>
            <a:r>
              <a:rPr lang="en-US" altLang="zh-CN" sz="1800">
                <a:latin typeface="Noto Sans CJK SC" panose="020B0500000000000000" charset="-122"/>
                <a:ea typeface="Noto Sans CJK SC" panose="020B0500000000000000" charset="-122"/>
                <a:cs typeface="Source Code Pro" panose="020B0509030403020204" charset="0"/>
                <a:sym typeface="+mn-ea"/>
              </a:rPr>
              <a:t> RTL8723BE </a:t>
            </a:r>
            <a:r>
              <a:rPr lang="zh-CN" altLang="en-US" sz="1800">
                <a:latin typeface="Noto Sans CJK SC" panose="020B0500000000000000" charset="-122"/>
                <a:ea typeface="Noto Sans CJK SC" panose="020B0500000000000000" charset="-122"/>
                <a:cs typeface="Source Code Pro" panose="020B0509030403020204" charset="0"/>
                <a:sym typeface="+mn-ea"/>
              </a:rPr>
              <a:t>网卡的</a:t>
            </a:r>
            <a:r>
              <a:rPr lang="en-US" altLang="zh-CN" sz="1800">
                <a:latin typeface="Noto Sans CJK SC" panose="020B0500000000000000" charset="-122"/>
                <a:ea typeface="Noto Sans CJK SC" panose="020B0500000000000000" charset="-122"/>
                <a:cs typeface="Source Code Pro" panose="020B0509030403020204" charset="0"/>
                <a:sym typeface="+mn-ea"/>
              </a:rPr>
              <a:t> ASPM</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机器正常启动，网络功能及性能正常，且没有卡顿及死机的情况</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其余设备的</a:t>
            </a:r>
            <a:r>
              <a:rPr lang="en-US" altLang="zh-CN" sz="1800">
                <a:latin typeface="Noto Sans CJK SC" panose="020B0500000000000000" charset="-122"/>
                <a:ea typeface="Noto Sans CJK SC" panose="020B0500000000000000" charset="-122"/>
                <a:cs typeface="Source Code Pro" panose="020B0509030403020204" charset="0"/>
                <a:sym typeface="+mn-ea"/>
              </a:rPr>
              <a:t> ASPM </a:t>
            </a:r>
            <a:r>
              <a:rPr lang="zh-CN" altLang="en-US" sz="1800">
                <a:latin typeface="Noto Sans CJK SC" panose="020B0500000000000000" charset="-122"/>
                <a:ea typeface="Noto Sans CJK SC" panose="020B0500000000000000" charset="-122"/>
                <a:cs typeface="Source Code Pro" panose="020B0509030403020204" charset="0"/>
                <a:sym typeface="+mn-ea"/>
              </a:rPr>
              <a:t>正常启用，节电功能正常</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修复完美否？</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很可惜，不完美</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启动时仍有</a:t>
            </a:r>
            <a:r>
              <a:rPr lang="en-US" altLang="zh-CN" sz="1800">
                <a:latin typeface="Noto Sans CJK SC" panose="020B0500000000000000" charset="-122"/>
                <a:ea typeface="Noto Sans CJK SC" panose="020B0500000000000000" charset="-122"/>
                <a:cs typeface="Source Code Pro" panose="020B0509030403020204" charset="0"/>
                <a:sym typeface="+mn-ea"/>
              </a:rPr>
              <a:t> rtl8723be </a:t>
            </a:r>
            <a:r>
              <a:rPr lang="zh-CN" altLang="en-US" sz="1800">
                <a:latin typeface="Noto Sans CJK SC" panose="020B0500000000000000" charset="-122"/>
                <a:ea typeface="Noto Sans CJK SC" panose="020B0500000000000000" charset="-122"/>
                <a:cs typeface="Source Code Pro" panose="020B0509030403020204" charset="0"/>
                <a:sym typeface="+mn-ea"/>
              </a:rPr>
              <a:t>驱动触发的</a:t>
            </a:r>
            <a:r>
              <a:rPr lang="en-US" altLang="zh-CN" sz="1800">
                <a:latin typeface="Noto Sans CJK SC" panose="020B0500000000000000" charset="-122"/>
                <a:ea typeface="Noto Sans CJK SC" panose="020B0500000000000000" charset="-122"/>
                <a:cs typeface="Source Code Pro" panose="020B0509030403020204" charset="0"/>
                <a:sym typeface="+mn-ea"/>
              </a:rPr>
              <a:t> AER </a:t>
            </a:r>
            <a:r>
              <a:rPr lang="zh-CN" altLang="en-US" sz="1800">
                <a:latin typeface="Noto Sans CJK SC" panose="020B0500000000000000" charset="-122"/>
                <a:ea typeface="Noto Sans CJK SC" panose="020B0500000000000000" charset="-122"/>
                <a:cs typeface="Source Code Pro" panose="020B0509030403020204" charset="0"/>
                <a:sym typeface="+mn-ea"/>
              </a:rPr>
              <a:t>错误</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不同的是，这个错误在</a:t>
            </a:r>
            <a:r>
              <a:rPr lang="en-US" altLang="zh-CN" sz="1800">
                <a:latin typeface="Noto Sans CJK SC" panose="020B0500000000000000" charset="-122"/>
                <a:ea typeface="Noto Sans CJK SC" panose="020B0500000000000000" charset="-122"/>
                <a:cs typeface="Source Code Pro" panose="020B0509030403020204" charset="0"/>
                <a:sym typeface="+mn-ea"/>
              </a:rPr>
              <a:t> rtl8723be </a:t>
            </a:r>
            <a:r>
              <a:rPr lang="zh-CN" altLang="en-US" sz="1800">
                <a:latin typeface="Noto Sans CJK SC" panose="020B0500000000000000" charset="-122"/>
                <a:ea typeface="Noto Sans CJK SC" panose="020B0500000000000000" charset="-122"/>
                <a:cs typeface="Source Code Pro" panose="020B0509030403020204" charset="0"/>
                <a:sym typeface="+mn-ea"/>
              </a:rPr>
              <a:t>完成载入后就停止了</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很可能还有其他上游设备作怪，抑或</a:t>
            </a:r>
            <a:r>
              <a:rPr lang="en-US" altLang="zh-CN" sz="1800">
                <a:latin typeface="Noto Sans CJK SC" panose="020B0500000000000000" charset="-122"/>
                <a:ea typeface="Noto Sans CJK SC" panose="020B0500000000000000" charset="-122"/>
                <a:cs typeface="Source Code Pro" panose="020B0509030403020204" charset="0"/>
                <a:sym typeface="+mn-ea"/>
              </a:rPr>
              <a:t> rtlwifi </a:t>
            </a:r>
            <a:r>
              <a:rPr lang="zh-CN" altLang="en-US" sz="1800">
                <a:latin typeface="Noto Sans CJK SC" panose="020B0500000000000000" charset="-122"/>
                <a:ea typeface="Noto Sans CJK SC" panose="020B0500000000000000" charset="-122"/>
                <a:cs typeface="Source Code Pro" panose="020B0509030403020204" charset="0"/>
                <a:sym typeface="+mn-ea"/>
              </a:rPr>
              <a:t>的共享代码并没有及时禁用</a:t>
            </a:r>
            <a:r>
              <a:rPr lang="en-US" altLang="zh-CN" sz="1800">
                <a:latin typeface="Noto Sans CJK SC" panose="020B0500000000000000" charset="-122"/>
                <a:ea typeface="Noto Sans CJK SC" panose="020B0500000000000000" charset="-122"/>
                <a:cs typeface="Source Code Pro" panose="020B0509030403020204" charset="0"/>
                <a:sym typeface="+mn-ea"/>
              </a:rPr>
              <a:t> ASPM</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cs typeface="Source Code Pro" panose="020B0509030403020204" charset="0"/>
                <a:sym typeface="+mn-ea"/>
              </a:rPr>
              <a:t>暂且当个测试修复吧！</a:t>
            </a:r>
            <a:endParaRPr lang="zh-CN" altLang="en-US" sz="1800" u="sng">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行动与实验：补丁“论文”编写</a:t>
            </a:r>
            <a:endParaRPr lang="en-US" altLang="zh-CN"/>
          </a:p>
        </p:txBody>
      </p:sp>
      <p:sp>
        <p:nvSpPr>
          <p:cNvPr id="11" name="文本框 10"/>
          <p:cNvSpPr txBox="1"/>
          <p:nvPr/>
        </p:nvSpPr>
        <p:spPr>
          <a:xfrm>
            <a:off x="1115060" y="1861820"/>
            <a:ext cx="94373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前面提到，内核对补丁质量有一定要求</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代码：符合</a:t>
            </a:r>
            <a:r>
              <a:rPr lang="en-US" altLang="zh-CN" sz="1800">
                <a:latin typeface="Noto Sans CJK SC" panose="020B0500000000000000" charset="-122"/>
                <a:ea typeface="Noto Sans CJK SC" panose="020B0500000000000000" charset="-122"/>
                <a:cs typeface="Source Code Pro" panose="020B0509030403020204" charset="0"/>
                <a:sym typeface="+mn-ea"/>
              </a:rPr>
              <a:t> 80 </a:t>
            </a:r>
            <a:r>
              <a:rPr lang="zh-CN" altLang="en-US" sz="1800">
                <a:latin typeface="Noto Sans CJK SC" panose="020B0500000000000000" charset="-122"/>
                <a:ea typeface="Noto Sans CJK SC" panose="020B0500000000000000" charset="-122"/>
                <a:cs typeface="Source Code Pro" panose="020B0509030403020204" charset="0"/>
                <a:sym typeface="+mn-ea"/>
              </a:rPr>
              <a:t>列宽、硬</a:t>
            </a:r>
            <a:r>
              <a:rPr lang="en-US" altLang="zh-CN" sz="1800">
                <a:latin typeface="Noto Sans CJK SC" panose="020B0500000000000000" charset="-122"/>
                <a:ea typeface="Noto Sans CJK SC" panose="020B0500000000000000" charset="-122"/>
                <a:cs typeface="Source Code Pro" panose="020B0509030403020204" charset="0"/>
                <a:sym typeface="+mn-ea"/>
              </a:rPr>
              <a:t> Tab</a:t>
            </a:r>
            <a:r>
              <a:rPr lang="zh-CN" altLang="en-US" sz="1800">
                <a:latin typeface="Noto Sans CJK SC" panose="020B0500000000000000" charset="-122"/>
                <a:ea typeface="Noto Sans CJK SC" panose="020B0500000000000000" charset="-122"/>
                <a:cs typeface="Source Code Pro" panose="020B0509030403020204" charset="0"/>
                <a:sym typeface="+mn-ea"/>
              </a:rPr>
              <a:t>、条件表达式对齐等要求</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600">
                <a:latin typeface="Noto Sans CJK SC" panose="020B0500000000000000" charset="-122"/>
                <a:ea typeface="Noto Sans CJK SC" panose="020B0500000000000000" charset="-122"/>
                <a:cs typeface="Source Code Pro" panose="020B0509030403020204" charset="0"/>
                <a:sym typeface="+mn-ea"/>
              </a:rPr>
              <a:t>对于本例，还需要附加注释说明（可略加修改作为</a:t>
            </a:r>
            <a:r>
              <a:rPr lang="en-US" altLang="zh-CN" sz="1600">
                <a:latin typeface="Noto Sans CJK SC" panose="020B0500000000000000" charset="-122"/>
                <a:ea typeface="Noto Sans CJK SC" panose="020B0500000000000000" charset="-122"/>
                <a:cs typeface="Source Code Pro" panose="020B0509030403020204" charset="0"/>
                <a:sym typeface="+mn-ea"/>
              </a:rPr>
              <a:t> Git </a:t>
            </a:r>
            <a:r>
              <a:rPr lang="zh-CN" altLang="en-US" sz="1600">
                <a:latin typeface="Noto Sans CJK SC" panose="020B0500000000000000" charset="-122"/>
                <a:ea typeface="Noto Sans CJK SC" panose="020B0500000000000000" charset="-122"/>
                <a:cs typeface="Source Code Pro" panose="020B0509030403020204" charset="0"/>
                <a:sym typeface="+mn-ea"/>
              </a:rPr>
              <a:t>提交正文）</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Git </a:t>
            </a:r>
            <a:r>
              <a:rPr lang="zh-CN" altLang="en-US" sz="1800">
                <a:latin typeface="Noto Sans CJK SC" panose="020B0500000000000000" charset="-122"/>
                <a:ea typeface="Noto Sans CJK SC" panose="020B0500000000000000" charset="-122"/>
                <a:cs typeface="Source Code Pro" panose="020B0509030403020204" charset="0"/>
                <a:sym typeface="+mn-ea"/>
              </a:rPr>
              <a:t>提交内容：</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标题：标明子系统、驱动信息，简要说明修复主旨</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en-US" altLang="zh-CN" sz="1600">
                <a:latin typeface="Noto Sans CJK SC" panose="020B0500000000000000" charset="-122"/>
                <a:ea typeface="Noto Sans CJK SC" panose="020B0500000000000000" charset="-122"/>
                <a:cs typeface="Source Code Pro" panose="020B0509030403020204" charset="0"/>
                <a:sym typeface="+mn-ea"/>
              </a:rPr>
              <a:t>wifi: rtlwifi: disable ASPM for rtl8723be with subsystem ID 11ad:1723</a:t>
            </a:r>
            <a:endParaRPr lang="en-US" altLang="zh-CN" sz="16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正文：说明修复原理（可复用代码注释）</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en-US" altLang="zh-CN" sz="1600">
                <a:latin typeface="Noto Sans CJK SC" panose="020B0500000000000000" charset="-122"/>
                <a:ea typeface="Noto Sans CJK SC" panose="020B0500000000000000" charset="-122"/>
                <a:cs typeface="Source Code Pro" panose="020B0509030403020204" charset="0"/>
                <a:sym typeface="+mn-ea"/>
              </a:rPr>
              <a:t>RTL8723BE </a:t>
            </a:r>
            <a:r>
              <a:rPr lang="zh-CN" altLang="en-US" sz="1600">
                <a:latin typeface="Noto Sans CJK SC" panose="020B0500000000000000" charset="-122"/>
                <a:ea typeface="Noto Sans CJK SC" panose="020B0500000000000000" charset="-122"/>
                <a:cs typeface="Source Code Pro" panose="020B0509030403020204" charset="0"/>
                <a:sym typeface="+mn-ea"/>
              </a:rPr>
              <a:t>网卡默认开启</a:t>
            </a:r>
            <a:r>
              <a:rPr lang="en-US" altLang="zh-CN" sz="1600">
                <a:latin typeface="Noto Sans CJK SC" panose="020B0500000000000000" charset="-122"/>
                <a:ea typeface="Noto Sans CJK SC" panose="020B0500000000000000" charset="-122"/>
                <a:cs typeface="Source Code Pro" panose="020B0509030403020204" charset="0"/>
                <a:sym typeface="+mn-ea"/>
              </a:rPr>
              <a:t> ASPM</a:t>
            </a:r>
            <a:r>
              <a:rPr lang="zh-CN" altLang="en-US" sz="1600">
                <a:latin typeface="Noto Sans CJK SC" panose="020B0500000000000000" charset="-122"/>
                <a:ea typeface="Noto Sans CJK SC" panose="020B0500000000000000" charset="-122"/>
                <a:cs typeface="Source Code Pro" panose="020B0509030403020204" charset="0"/>
                <a:sym typeface="+mn-ea"/>
              </a:rPr>
              <a:t>，不论用户在使用什么芯片组（桥片）</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en-US" altLang="zh-CN" sz="1600">
                <a:latin typeface="Noto Sans CJK SC" panose="020B0500000000000000" charset="-122"/>
                <a:ea typeface="Noto Sans CJK SC" panose="020B0500000000000000" charset="-122"/>
                <a:cs typeface="Source Code Pro" panose="020B0509030403020204" charset="0"/>
                <a:sym typeface="+mn-ea"/>
              </a:rPr>
              <a:t>Realtek </a:t>
            </a:r>
            <a:r>
              <a:rPr lang="zh-CN" altLang="en-US" sz="1600">
                <a:latin typeface="Noto Sans CJK SC" panose="020B0500000000000000" charset="-122"/>
                <a:ea typeface="Noto Sans CJK SC" panose="020B0500000000000000" charset="-122"/>
                <a:cs typeface="Source Code Pro" panose="020B0509030403020204" charset="0"/>
                <a:sym typeface="+mn-ea"/>
              </a:rPr>
              <a:t>无线网卡的驱动编写者认为搭配</a:t>
            </a:r>
            <a:r>
              <a:rPr lang="en-US" altLang="zh-CN" sz="1600">
                <a:latin typeface="Noto Sans CJK SC" panose="020B0500000000000000" charset="-122"/>
                <a:ea typeface="Noto Sans CJK SC" panose="020B0500000000000000" charset="-122"/>
                <a:cs typeface="Source Code Pro" panose="020B0509030403020204" charset="0"/>
                <a:sym typeface="+mn-ea"/>
              </a:rPr>
              <a:t> Intel </a:t>
            </a:r>
            <a:r>
              <a:rPr lang="zh-CN" altLang="en-US" sz="1600">
                <a:latin typeface="Noto Sans CJK SC" panose="020B0500000000000000" charset="-122"/>
                <a:ea typeface="Noto Sans CJK SC" panose="020B0500000000000000" charset="-122"/>
                <a:cs typeface="Source Code Pro" panose="020B0509030403020204" charset="0"/>
                <a:sym typeface="+mn-ea"/>
              </a:rPr>
              <a:t>芯片组是一定可以开启</a:t>
            </a:r>
            <a:r>
              <a:rPr lang="en-US" altLang="zh-CN" sz="1600">
                <a:latin typeface="Noto Sans CJK SC" panose="020B0500000000000000" charset="-122"/>
                <a:ea typeface="Noto Sans CJK SC" panose="020B0500000000000000" charset="-122"/>
                <a:cs typeface="Source Code Pro" panose="020B0509030403020204" charset="0"/>
                <a:sym typeface="+mn-ea"/>
              </a:rPr>
              <a:t> ASPM </a:t>
            </a:r>
            <a:r>
              <a:rPr lang="zh-CN" altLang="en-US" sz="1600">
                <a:latin typeface="Noto Sans CJK SC" panose="020B0500000000000000" charset="-122"/>
                <a:ea typeface="Noto Sans CJK SC" panose="020B0500000000000000" charset="-122"/>
                <a:cs typeface="Source Code Pro" panose="020B0509030403020204" charset="0"/>
                <a:sym typeface="+mn-ea"/>
              </a:rPr>
              <a:t>的</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en-US" altLang="zh-CN" sz="1600">
                <a:latin typeface="Noto Sans CJK SC" panose="020B0500000000000000" charset="-122"/>
                <a:ea typeface="Noto Sans CJK SC" panose="020B0500000000000000" charset="-122"/>
                <a:cs typeface="Source Code Pro" panose="020B0509030403020204" charset="0"/>
                <a:sym typeface="+mn-ea"/>
              </a:rPr>
              <a:t>RTL8723BE </a:t>
            </a:r>
            <a:r>
              <a:rPr lang="zh-CN" altLang="en-US" sz="1600">
                <a:latin typeface="Noto Sans CJK SC" panose="020B0500000000000000" charset="-122"/>
                <a:ea typeface="Noto Sans CJK SC" panose="020B0500000000000000" charset="-122"/>
                <a:cs typeface="Source Code Pro" panose="020B0509030403020204" charset="0"/>
                <a:sym typeface="+mn-ea"/>
              </a:rPr>
              <a:t>在华硕</a:t>
            </a:r>
            <a:r>
              <a:rPr lang="en-US" altLang="zh-CN" sz="1600">
                <a:latin typeface="Noto Sans CJK SC" panose="020B0500000000000000" charset="-122"/>
                <a:ea typeface="Noto Sans CJK SC" panose="020B0500000000000000" charset="-122"/>
                <a:cs typeface="Source Code Pro" panose="020B0509030403020204" charset="0"/>
                <a:sym typeface="+mn-ea"/>
              </a:rPr>
              <a:t> F441U </a:t>
            </a:r>
            <a:r>
              <a:rPr lang="zh-CN" altLang="en-US" sz="1600">
                <a:latin typeface="Noto Sans CJK SC" panose="020B0500000000000000" charset="-122"/>
                <a:ea typeface="Noto Sans CJK SC" panose="020B0500000000000000" charset="-122"/>
                <a:cs typeface="Source Code Pro" panose="020B0509030403020204" charset="0"/>
                <a:sym typeface="+mn-ea"/>
              </a:rPr>
              <a:t>这台</a:t>
            </a:r>
            <a:r>
              <a:rPr lang="en-US" altLang="zh-CN" sz="1600">
                <a:latin typeface="Noto Sans CJK SC" panose="020B0500000000000000" charset="-122"/>
                <a:ea typeface="Noto Sans CJK SC" panose="020B0500000000000000" charset="-122"/>
                <a:cs typeface="Source Code Pro" panose="020B0509030403020204" charset="0"/>
                <a:sym typeface="+mn-ea"/>
              </a:rPr>
              <a:t> Intel </a:t>
            </a:r>
            <a:r>
              <a:rPr lang="zh-CN" altLang="en-US" sz="1600">
                <a:latin typeface="Noto Sans CJK SC" panose="020B0500000000000000" charset="-122"/>
                <a:ea typeface="Noto Sans CJK SC" panose="020B0500000000000000" charset="-122"/>
                <a:cs typeface="Source Code Pro" panose="020B0509030403020204" charset="0"/>
                <a:sym typeface="+mn-ea"/>
              </a:rPr>
              <a:t>机型上开启</a:t>
            </a:r>
            <a:r>
              <a:rPr lang="en-US" altLang="zh-CN" sz="1600">
                <a:latin typeface="Noto Sans CJK SC" panose="020B0500000000000000" charset="-122"/>
                <a:ea typeface="Noto Sans CJK SC" panose="020B0500000000000000" charset="-122"/>
                <a:cs typeface="Source Code Pro" panose="020B0509030403020204" charset="0"/>
                <a:sym typeface="+mn-ea"/>
              </a:rPr>
              <a:t> ASPM </a:t>
            </a:r>
            <a:r>
              <a:rPr lang="zh-CN" altLang="en-US" sz="1600">
                <a:latin typeface="Noto Sans CJK SC" panose="020B0500000000000000" charset="-122"/>
                <a:ea typeface="Noto Sans CJK SC" panose="020B0500000000000000" charset="-122"/>
                <a:cs typeface="Source Code Pro" panose="020B0509030403020204" charset="0"/>
                <a:sym typeface="+mn-ea"/>
              </a:rPr>
              <a:t>会导致</a:t>
            </a:r>
            <a:r>
              <a:rPr lang="en-US" altLang="zh-CN" sz="1600">
                <a:latin typeface="Noto Sans CJK SC" panose="020B0500000000000000" charset="-122"/>
                <a:ea typeface="Noto Sans CJK SC" panose="020B0500000000000000" charset="-122"/>
                <a:cs typeface="Source Code Pro" panose="020B0509030403020204" charset="0"/>
                <a:sym typeface="+mn-ea"/>
              </a:rPr>
              <a:t> AER </a:t>
            </a:r>
            <a:r>
              <a:rPr lang="zh-CN" altLang="en-US" sz="1600">
                <a:latin typeface="Noto Sans CJK SC" panose="020B0500000000000000" charset="-122"/>
                <a:ea typeface="Noto Sans CJK SC" panose="020B0500000000000000" charset="-122"/>
                <a:cs typeface="Source Code Pro" panose="020B0509030403020204" charset="0"/>
                <a:sym typeface="+mn-ea"/>
              </a:rPr>
              <a:t>报错</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600">
                <a:latin typeface="Noto Sans CJK SC" panose="020B0500000000000000" charset="-122"/>
                <a:ea typeface="Noto Sans CJK SC" panose="020B0500000000000000" charset="-122"/>
                <a:cs typeface="Source Code Pro" panose="020B0509030403020204" charset="0"/>
                <a:sym typeface="+mn-ea"/>
              </a:rPr>
              <a:t>匹配华硕</a:t>
            </a:r>
            <a:r>
              <a:rPr lang="en-US" altLang="zh-CN" sz="1600">
                <a:latin typeface="Noto Sans CJK SC" panose="020B0500000000000000" charset="-122"/>
                <a:ea typeface="Noto Sans CJK SC" panose="020B0500000000000000" charset="-122"/>
                <a:cs typeface="Source Code Pro" panose="020B0509030403020204" charset="0"/>
                <a:sym typeface="+mn-ea"/>
              </a:rPr>
              <a:t> F441U </a:t>
            </a:r>
            <a:r>
              <a:rPr lang="zh-CN" altLang="en-US" sz="1600">
                <a:latin typeface="Noto Sans CJK SC" panose="020B0500000000000000" charset="-122"/>
                <a:ea typeface="Noto Sans CJK SC" panose="020B0500000000000000" charset="-122"/>
                <a:cs typeface="Source Code Pro" panose="020B0509030403020204" charset="0"/>
                <a:sym typeface="+mn-ea"/>
              </a:rPr>
              <a:t>上网卡的子系统</a:t>
            </a:r>
            <a:r>
              <a:rPr lang="en-US" altLang="zh-CN" sz="1600">
                <a:latin typeface="Noto Sans CJK SC" panose="020B0500000000000000" charset="-122"/>
                <a:ea typeface="Noto Sans CJK SC" panose="020B0500000000000000" charset="-122"/>
                <a:cs typeface="Source Code Pro" panose="020B0509030403020204" charset="0"/>
                <a:sym typeface="+mn-ea"/>
              </a:rPr>
              <a:t> ID 11ad:1723 </a:t>
            </a:r>
            <a:r>
              <a:rPr lang="zh-CN" altLang="en-US" sz="1600">
                <a:latin typeface="Noto Sans CJK SC" panose="020B0500000000000000" charset="-122"/>
                <a:ea typeface="Noto Sans CJK SC" panose="020B0500000000000000" charset="-122"/>
                <a:cs typeface="Source Code Pro" panose="020B0509030403020204" charset="0"/>
                <a:sym typeface="+mn-ea"/>
              </a:rPr>
              <a:t>并禁用</a:t>
            </a:r>
            <a:r>
              <a:rPr lang="en-US" altLang="zh-CN" sz="1600">
                <a:latin typeface="Noto Sans CJK SC" panose="020B0500000000000000" charset="-122"/>
                <a:ea typeface="Noto Sans CJK SC" panose="020B0500000000000000" charset="-122"/>
                <a:cs typeface="Source Code Pro" panose="020B0509030403020204" charset="0"/>
                <a:sym typeface="+mn-ea"/>
              </a:rPr>
              <a:t> ASPM </a:t>
            </a:r>
            <a:r>
              <a:rPr lang="zh-CN" altLang="en-US" sz="1600">
                <a:latin typeface="Noto Sans CJK SC" panose="020B0500000000000000" charset="-122"/>
                <a:ea typeface="Noto Sans CJK SC" panose="020B0500000000000000" charset="-122"/>
                <a:cs typeface="Source Code Pro" panose="020B0509030403020204" charset="0"/>
                <a:sym typeface="+mn-ea"/>
              </a:rPr>
              <a:t>以规避问题</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600">
                <a:latin typeface="Noto Sans CJK SC" panose="020B0500000000000000" charset="-122"/>
                <a:ea typeface="Noto Sans CJK SC" panose="020B0500000000000000" charset="-122"/>
                <a:cs typeface="Source Code Pro" panose="020B0509030403020204" charset="0"/>
                <a:sym typeface="+mn-ea"/>
              </a:rPr>
              <a:t>测试结果</a:t>
            </a:r>
            <a:endParaRPr lang="zh-CN" altLang="en-US" sz="16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末尾（签准区）：签署、参考链接、合作者信息、修复记录、</a:t>
            </a:r>
            <a:r>
              <a:rPr lang="en-US" altLang="zh-CN" sz="1800">
                <a:latin typeface="Noto Sans CJK SC" panose="020B0500000000000000" charset="-122"/>
                <a:ea typeface="Noto Sans CJK SC" panose="020B0500000000000000" charset="-122"/>
                <a:cs typeface="Source Code Pro" panose="020B0509030403020204" charset="0"/>
                <a:sym typeface="+mn-ea"/>
              </a:rPr>
              <a:t>Stable Cc </a:t>
            </a:r>
            <a:r>
              <a:rPr lang="zh-CN" altLang="en-US" sz="1800">
                <a:latin typeface="Noto Sans CJK SC" panose="020B0500000000000000" charset="-122"/>
                <a:ea typeface="Noto Sans CJK SC" panose="020B0500000000000000" charset="-122"/>
                <a:cs typeface="Source Code Pro" panose="020B0509030403020204" charset="0"/>
                <a:sym typeface="+mn-ea"/>
              </a:rPr>
              <a:t>等</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657350" lvl="3" indent="-285750">
              <a:lnSpc>
                <a:spcPct val="130000"/>
              </a:lnSpc>
              <a:buFont typeface="Arial" panose="02080604020202020204" pitchFamily="34" charset="0"/>
              <a:buChar char="•"/>
            </a:pP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lvl="1">
              <a:lnSpc>
                <a:spcPct val="130000"/>
              </a:lnSpc>
              <a:buFont typeface="Arial" panose="02080604020202020204" pitchFamily="34" charset="0"/>
            </a:pPr>
            <a:endParaRPr lang="zh-CN" altLang="en-US" sz="1800">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行动与实验：补丁“论文”编写</a:t>
            </a:r>
            <a:endParaRPr lang="en-US" altLang="zh-CN"/>
          </a:p>
        </p:txBody>
      </p:sp>
      <p:sp>
        <p:nvSpPr>
          <p:cNvPr id="11" name="文本框 10"/>
          <p:cNvSpPr txBox="1"/>
          <p:nvPr/>
        </p:nvSpPr>
        <p:spPr>
          <a:xfrm>
            <a:off x="1115060" y="1861820"/>
            <a:ext cx="94373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补丁生成的大致过程</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lvl="0">
              <a:lnSpc>
                <a:spcPct val="130000"/>
              </a:lnSpc>
              <a:buFont typeface="Arial" panose="02080604020202020204" pitchFamily="34" charset="0"/>
            </a:pPr>
            <a:r>
              <a:rPr lang="en-US" altLang="zh-CN" sz="1200">
                <a:latin typeface="Noto Sans CJK SC" panose="020B0500000000000000" charset="-122"/>
                <a:ea typeface="Noto Sans CJK SC" panose="020B0500000000000000" charset="-122"/>
                <a:cs typeface="Source Code Pro" panose="020B0509030403020204" charset="0"/>
                <a:sym typeface="+mn-ea"/>
              </a:rPr>
              <a:t> </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lvl="0"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git add drivers/net/wireless/realtek/rtlwifi/pci.c</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r>
              <a:rPr lang="zh-CN" altLang="en-US" sz="1600">
                <a:latin typeface="Source Code Pro" panose="020B0509030403020204" charset="0"/>
                <a:ea typeface="Noto Sans CJK SC" panose="020B0500000000000000" charset="-122"/>
                <a:cs typeface="Source Code Pro" panose="020B0509030403020204" charset="0"/>
                <a:sym typeface="+mn-ea"/>
              </a:rPr>
              <a:t>将该文件添加到提交内</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git commit -s</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r>
              <a:rPr lang="zh-CN" altLang="en-US" sz="1600">
                <a:latin typeface="Source Code Pro" panose="020B0509030403020204" charset="0"/>
                <a:ea typeface="Noto Sans CJK SC" panose="020B0500000000000000" charset="-122"/>
                <a:cs typeface="Source Code Pro" panose="020B0509030403020204" charset="0"/>
                <a:sym typeface="+mn-ea"/>
              </a:rPr>
              <a:t>编写提交信息，附带签署信息</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lvl="0"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git format-patch -1 --rfc</a:t>
            </a:r>
            <a:endParaRPr lang="en-US" altLang="zh-CN" sz="1600">
              <a:latin typeface="Source Code Pro" panose="020B0509030403020204" charset="0"/>
              <a:ea typeface="Noto Sans CJK SC" panose="020B0500000000000000" charset="-122"/>
              <a:cs typeface="Source Code Pro" panose="020B0509030403020204" charset="0"/>
              <a:sym typeface="+mn-ea"/>
            </a:endParaRPr>
          </a:p>
          <a:p>
            <a:pPr marL="457200" lvl="1" indent="457200">
              <a:lnSpc>
                <a:spcPct val="130000"/>
              </a:lnSpc>
              <a:buFont typeface="Arial" panose="02080604020202020204" pitchFamily="34" charset="0"/>
            </a:pPr>
            <a:r>
              <a:rPr lang="en-US" altLang="zh-CN" sz="1600">
                <a:latin typeface="Source Code Pro" panose="020B0509030403020204" charset="0"/>
                <a:ea typeface="Noto Sans CJK SC" panose="020B0500000000000000" charset="-122"/>
                <a:cs typeface="Source Code Pro" panose="020B0509030403020204" charset="0"/>
                <a:sym typeface="+mn-ea"/>
              </a:rPr>
              <a:t># </a:t>
            </a:r>
            <a:r>
              <a:rPr lang="zh-CN" altLang="en-US" sz="1600">
                <a:latin typeface="Source Code Pro" panose="020B0509030403020204" charset="0"/>
                <a:ea typeface="Noto Sans CJK SC" panose="020B0500000000000000" charset="-122"/>
                <a:cs typeface="Source Code Pro" panose="020B0509030403020204" charset="0"/>
                <a:sym typeface="+mn-ea"/>
              </a:rPr>
              <a:t>用最近提交的一笔提交生成补丁（并标记为征求意见稿，</a:t>
            </a:r>
            <a:r>
              <a:rPr lang="en-US" altLang="zh-CN" sz="1600">
                <a:latin typeface="Source Code Pro" panose="020B0509030403020204" charset="0"/>
                <a:ea typeface="Noto Sans CJK SC" panose="020B0500000000000000" charset="-122"/>
                <a:cs typeface="Source Code Pro" panose="020B0509030403020204" charset="0"/>
                <a:sym typeface="+mn-ea"/>
              </a:rPr>
              <a:t>RFC</a:t>
            </a:r>
            <a:r>
              <a:rPr lang="zh-CN" altLang="en-US" sz="1600">
                <a:latin typeface="Source Code Pro" panose="020B0509030403020204" charset="0"/>
                <a:ea typeface="Noto Sans CJK SC" panose="020B0500000000000000" charset="-122"/>
                <a:cs typeface="Source Code Pro" panose="020B0509030403020204" charset="0"/>
                <a:sym typeface="+mn-ea"/>
              </a:rPr>
              <a:t>）</a:t>
            </a:r>
            <a:endParaRPr lang="zh-CN" altLang="en-US" sz="1600">
              <a:latin typeface="Source Code Pro" panose="020B0509030403020204" charset="0"/>
              <a:ea typeface="Noto Sans CJK SC" panose="020B0500000000000000" charset="-122"/>
              <a:cs typeface="Source Code Pro" panose="020B0509030403020204" charset="0"/>
              <a:sym typeface="+mn-ea"/>
            </a:endParaRPr>
          </a:p>
          <a:p>
            <a:pPr lvl="0" indent="457200">
              <a:lnSpc>
                <a:spcPct val="130000"/>
              </a:lnSpc>
              <a:buFont typeface="Arial" panose="02080604020202020204" pitchFamily="34" charset="0"/>
            </a:pPr>
            <a:endParaRPr lang="zh-CN" altLang="en-US" sz="16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这些命令的使用方式较为容易摸索，留作习题（大雾）；时间关系暂不展示</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Source Code Pro" panose="020B0509030403020204" charset="0"/>
                <a:ea typeface="Noto Sans CJK SC" panose="020B0500000000000000" charset="-122"/>
                <a:cs typeface="Source Code Pro" panose="020B0509030403020204" charset="0"/>
                <a:sym typeface="+mn-ea"/>
              </a:rPr>
              <a:t>来看看完成编写、签署和引用的补丁生成出来是怎样的</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en-US" altLang="zh-CN" sz="2000">
                <a:latin typeface="Noto Sans CJK SC" panose="020B0500000000000000" charset="-122"/>
                <a:ea typeface="Noto Sans CJK SC" panose="020B0500000000000000" charset="-122"/>
                <a:cs typeface="Source Code Pro" panose="020B0509030403020204" charset="0"/>
                <a:sym typeface="+mn-ea"/>
              </a:rPr>
              <a:t>...</a:t>
            </a:r>
            <a:endParaRPr lang="zh-CN" altLang="en-US" sz="2000">
              <a:latin typeface="Source Code Pro" panose="020B0509030403020204" charset="0"/>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倒数第</a:t>
            </a:r>
            <a:r>
              <a:rPr lang="en-US" altLang="zh-CN" sz="2000">
                <a:latin typeface="Noto Sans CJK SC" panose="020B0500000000000000" charset="-122"/>
                <a:ea typeface="Noto Sans CJK SC" panose="020B0500000000000000" charset="-122"/>
                <a:cs typeface="Source Code Pro" panose="020B0509030403020204" charset="0"/>
                <a:sym typeface="+mn-ea"/>
              </a:rPr>
              <a:t> N </a:t>
            </a:r>
            <a:r>
              <a:rPr lang="zh-CN" altLang="en-US" sz="2000">
                <a:latin typeface="Noto Sans CJK SC" panose="020B0500000000000000" charset="-122"/>
                <a:ea typeface="Noto Sans CJK SC" panose="020B0500000000000000" charset="-122"/>
                <a:cs typeface="Source Code Pro" panose="020B0509030403020204" charset="0"/>
                <a:sym typeface="+mn-ea"/>
              </a:rPr>
              <a:t>站：提交补丁（同样留作习题）</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ltLang="en-US"/>
              <a:t>功德“圆满”后</a:t>
            </a:r>
            <a:endParaRPr lang="zh-CN" altLang="en-US"/>
          </a:p>
        </p:txBody>
      </p:sp>
      <p:sp>
        <p:nvSpPr>
          <p:cNvPr id="11" name="文本框 10"/>
          <p:cNvSpPr txBox="1"/>
          <p:nvPr/>
        </p:nvSpPr>
        <p:spPr>
          <a:xfrm>
            <a:off x="1115060" y="1861820"/>
            <a:ext cx="94373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补丁提交给对应列表后，事情还没结束！</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上游维护者可能提出修改意见或质疑</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请积极答复，补充必要的信息，或作出必要修改</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如有疑问，请不要犹豫并提出来</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积极沟通可能未必得到有用甚至友好的答复</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可悲的现状，但请保持自信和积极态度</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恭喜你成为光荣的</a:t>
            </a:r>
            <a:r>
              <a:rPr lang="en-US" altLang="zh-CN" sz="2000">
                <a:latin typeface="Noto Sans CJK SC" panose="020B0500000000000000" charset="-122"/>
                <a:ea typeface="Noto Sans CJK SC" panose="020B0500000000000000" charset="-122"/>
                <a:cs typeface="Source Code Pro" panose="020B0509030403020204" charset="0"/>
                <a:sym typeface="+mn-ea"/>
              </a:rPr>
              <a:t> Linux </a:t>
            </a:r>
            <a:r>
              <a:rPr lang="zh-CN" altLang="en-US" sz="2000">
                <a:latin typeface="Noto Sans CJK SC" panose="020B0500000000000000" charset="-122"/>
                <a:ea typeface="Noto Sans CJK SC" panose="020B0500000000000000" charset="-122"/>
                <a:cs typeface="Source Code Pro" panose="020B0509030403020204" charset="0"/>
                <a:sym typeface="+mn-ea"/>
              </a:rPr>
              <a:t>内核贡献者！</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后记与思考</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03</a:t>
            </a:r>
            <a:endParaRPr lang="en-US" altLang="zh-CN"/>
          </a:p>
        </p:txBody>
      </p:sp>
      <p:sp>
        <p:nvSpPr>
          <p:cNvPr id="10" name="文本占位符 9"/>
          <p:cNvSpPr>
            <a:spLocks noGrp="1"/>
          </p:cNvSpPr>
          <p:nvPr>
            <p:ph type="body" sz="quarter" idx="26"/>
          </p:nvPr>
        </p:nvSpPr>
        <p:spPr>
          <a:xfrm>
            <a:off x="958215" y="1251585"/>
            <a:ext cx="5520690" cy="491490"/>
          </a:xfrm>
        </p:spPr>
        <p:txBody>
          <a:bodyPr/>
          <a:p>
            <a:r>
              <a:rPr lang="zh-CN"/>
              <a:t>今天我讲了什么（希望你们理解到的）</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en-US" sz="2000">
                <a:latin typeface="Noto Sans CJK SC" panose="020B0500000000000000" charset="-122"/>
                <a:ea typeface="Noto Sans CJK SC" panose="020B0500000000000000" charset="-122"/>
                <a:cs typeface="Source Code Pro" panose="020B0509030403020204" charset="0"/>
                <a:sym typeface="+mn-ea"/>
              </a:rPr>
              <a:t>Linux </a:t>
            </a:r>
            <a:r>
              <a:rPr lang="zh-CN" altLang="en-US" sz="2000">
                <a:latin typeface="Noto Sans CJK SC" panose="020B0500000000000000" charset="-122"/>
                <a:ea typeface="Noto Sans CJK SC" panose="020B0500000000000000" charset="-122"/>
                <a:cs typeface="Source Code Pro" panose="020B0509030403020204" charset="0"/>
                <a:sym typeface="+mn-ea"/>
              </a:rPr>
              <a:t>内核如同其他开源项目一样，亟需外部参与</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硬件种类千千万，就算是神也不可能一直兼顾</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硬件支持随着时间推移劣化是正常现象</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硬件实现并非一定完美，代码层面上的规避可提升用户体验</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您的补丁可能让许多人受益，或让他们使用</a:t>
            </a:r>
            <a:r>
              <a:rPr lang="en-US" altLang="zh-CN" sz="1800">
                <a:latin typeface="Noto Sans CJK SC" panose="020B0500000000000000" charset="-122"/>
                <a:ea typeface="Noto Sans CJK SC" panose="020B0500000000000000" charset="-122"/>
                <a:cs typeface="Source Code Pro" panose="020B0509030403020204" charset="0"/>
                <a:sym typeface="+mn-ea"/>
              </a:rPr>
              <a:t> Linux </a:t>
            </a:r>
            <a:r>
              <a:rPr lang="zh-CN" altLang="en-US" sz="1800">
                <a:latin typeface="Noto Sans CJK SC" panose="020B0500000000000000" charset="-122"/>
                <a:ea typeface="Noto Sans CJK SC" panose="020B0500000000000000" charset="-122"/>
                <a:cs typeface="Source Code Pro" panose="020B0509030403020204" charset="0"/>
                <a:sym typeface="+mn-ea"/>
              </a:rPr>
              <a:t>工作时心情更为愉快</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内核贡献可大可小，人人为我，我为人人</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sz="2000">
                <a:latin typeface="Noto Sans CJK SC" panose="020B0500000000000000" charset="-122"/>
                <a:ea typeface="Noto Sans CJK SC" panose="020B0500000000000000" charset="-122"/>
                <a:cs typeface="Source Code Pro" panose="020B0509030403020204" charset="0"/>
                <a:sym typeface="+mn-ea"/>
              </a:rPr>
              <a:t>内核贡献的参与深度极深</a:t>
            </a:r>
            <a:endParaRPr lang="zh-CN"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今天讲述的例子亦有一定深度，但也只是基于现有机制的补充修缮工作</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sz="1800" u="sng">
                <a:latin typeface="Noto Sans CJK SC" panose="020B0500000000000000" charset="-122"/>
                <a:ea typeface="Noto Sans CJK SC" panose="020B0500000000000000" charset="-122"/>
                <a:cs typeface="Source Code Pro" panose="020B0509030403020204" charset="0"/>
                <a:sym typeface="+mn-ea"/>
              </a:rPr>
              <a:t>但这不代表工作量就一定小：问题历史调查、人际沟通也是一门功课！</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cs typeface="Source Code Pro" panose="020B0509030403020204" charset="0"/>
                <a:sym typeface="+mn-ea"/>
              </a:rPr>
              <a:t>该学的还是得学，但不用学精了再动手</a:t>
            </a:r>
            <a:endParaRPr lang="zh-CN" sz="1800">
              <a:latin typeface="Noto Sans CJK SC" panose="020B0500000000000000" charset="-122"/>
              <a:ea typeface="Noto Sans CJK SC" panose="020B0500000000000000" charset="-122"/>
              <a:cs typeface="Source Code Pro" panose="020B0509030403020204" charset="0"/>
              <a:sym typeface="+mn-ea"/>
            </a:endParaRPr>
          </a:p>
          <a:p>
            <a:pPr marL="1200150" lvl="2" indent="-285750">
              <a:lnSpc>
                <a:spcPct val="130000"/>
              </a:lnSpc>
              <a:buFont typeface="Arial" panose="02080604020202020204" pitchFamily="34" charset="0"/>
              <a:buChar char="•"/>
            </a:pPr>
            <a:r>
              <a:rPr lang="zh-CN" sz="1800" u="sng">
                <a:latin typeface="Noto Sans CJK SC" panose="020B0500000000000000" charset="-122"/>
                <a:ea typeface="Noto Sans CJK SC" panose="020B0500000000000000" charset="-122"/>
                <a:cs typeface="Source Code Pro" panose="020B0509030403020204" charset="0"/>
                <a:sym typeface="+mn-ea"/>
              </a:rPr>
              <a:t>学以致用，事不宜迟！</a:t>
            </a:r>
            <a:endParaRPr lang="zh-CN" sz="1800" u="sng">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endParaRPr lang="zh-CN" sz="1800" u="sng">
              <a:latin typeface="Noto Sans CJK SC" panose="020B0500000000000000" charset="-122"/>
              <a:ea typeface="Noto Sans CJK SC" panose="020B0500000000000000" charset="-122"/>
              <a:cs typeface="Source Code Pro" panose="020B0509030403020204" charset="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后记与思考</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03</a:t>
            </a:r>
            <a:endParaRPr lang="en-US" altLang="zh-CN"/>
          </a:p>
        </p:txBody>
      </p:sp>
      <p:sp>
        <p:nvSpPr>
          <p:cNvPr id="10" name="文本占位符 9"/>
          <p:cNvSpPr>
            <a:spLocks noGrp="1"/>
          </p:cNvSpPr>
          <p:nvPr>
            <p:ph type="body" sz="quarter" idx="26"/>
          </p:nvPr>
        </p:nvSpPr>
        <p:spPr>
          <a:xfrm>
            <a:off x="958215" y="1251585"/>
            <a:ext cx="5520690" cy="491490"/>
          </a:xfrm>
        </p:spPr>
        <p:txBody>
          <a:bodyPr/>
          <a:p>
            <a:r>
              <a:rPr lang="zh-CN" altLang="en-US"/>
              <a:t>行动派们，后会有期！</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今天的分享作为教程是不及格的</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最近工作变动，精力有限</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cs typeface="Source Code Pro" panose="020B0509030403020204" charset="0"/>
                <a:sym typeface="+mn-ea"/>
              </a:rPr>
              <a:t>课件有许多思考、验证和设计不周到的地方，还请谅解！</a:t>
            </a:r>
            <a:endParaRPr lang="zh-CN" altLang="en-US" sz="1800" u="sng">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一起行动起来！</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我希望带动各路有意改善</a:t>
            </a:r>
            <a:r>
              <a:rPr lang="en-US" altLang="zh-CN" sz="1800">
                <a:latin typeface="Noto Sans CJK SC" panose="020B0500000000000000" charset="-122"/>
                <a:ea typeface="Noto Sans CJK SC" panose="020B0500000000000000" charset="-122"/>
                <a:cs typeface="Source Code Pro" panose="020B0509030403020204" charset="0"/>
                <a:sym typeface="+mn-ea"/>
              </a:rPr>
              <a:t> Linux </a:t>
            </a:r>
            <a:r>
              <a:rPr lang="zh-CN" altLang="en-US" sz="1800">
                <a:latin typeface="Noto Sans CJK SC" panose="020B0500000000000000" charset="-122"/>
                <a:ea typeface="Noto Sans CJK SC" panose="020B0500000000000000" charset="-122"/>
                <a:cs typeface="Source Code Pro" panose="020B0509030403020204" charset="0"/>
                <a:sym typeface="+mn-ea"/>
              </a:rPr>
              <a:t>维护质量的人参与上游开发</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内核贡献涉及许多知识和技能点，其中也包括非技术性的</a:t>
            </a:r>
            <a:endParaRPr lang="zh-CN" altLang="en-US" sz="1800">
              <a:latin typeface="Noto Sans CJK SC" panose="020B0500000000000000" charset="-122"/>
              <a:ea typeface="Noto Sans CJK SC" panose="020B0500000000000000" charset="-122"/>
              <a:cs typeface="Source Code Pro" panose="020B0509030403020204" charset="0"/>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cs typeface="Source Code Pro" panose="020B0509030403020204" charset="0"/>
                <a:sym typeface="+mn-ea"/>
              </a:rPr>
              <a:t>欢迎与我联系，我将尽力提供帮助和指导</a:t>
            </a:r>
            <a:endParaRPr lang="zh-CN" altLang="en-US" sz="20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微信：</a:t>
            </a:r>
            <a:r>
              <a:rPr lang="en-US" altLang="zh-CN" sz="1800">
                <a:latin typeface="Noto Sans CJK SC" panose="020B0500000000000000" charset="-122"/>
                <a:ea typeface="Noto Sans CJK SC" panose="020B0500000000000000" charset="-122"/>
                <a:cs typeface="Source Code Pro" panose="020B0509030403020204" charset="0"/>
                <a:sym typeface="+mn-ea"/>
              </a:rPr>
              <a:t>mingcongbai</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QQ</a:t>
            </a:r>
            <a:r>
              <a:rPr lang="zh-CN" altLang="en-US" sz="1800">
                <a:latin typeface="Noto Sans CJK SC" panose="020B0500000000000000" charset="-122"/>
                <a:ea typeface="Noto Sans CJK SC" panose="020B0500000000000000" charset="-122"/>
                <a:cs typeface="Source Code Pro" panose="020B0509030403020204" charset="0"/>
                <a:sym typeface="+mn-ea"/>
              </a:rPr>
              <a:t>：</a:t>
            </a:r>
            <a:r>
              <a:rPr lang="en-US" altLang="zh-CN" sz="1800">
                <a:latin typeface="Noto Sans CJK SC" panose="020B0500000000000000" charset="-122"/>
                <a:ea typeface="Noto Sans CJK SC" panose="020B0500000000000000" charset="-122"/>
                <a:cs typeface="Source Code Pro" panose="020B0509030403020204" charset="0"/>
                <a:sym typeface="+mn-ea"/>
              </a:rPr>
              <a:t>2879378668</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cs typeface="Source Code Pro" panose="020B0509030403020204" charset="0"/>
                <a:sym typeface="+mn-ea"/>
              </a:rPr>
              <a:t>Telegram</a:t>
            </a:r>
            <a:r>
              <a:rPr lang="zh-CN" altLang="en-US" sz="1800">
                <a:latin typeface="Noto Sans CJK SC" panose="020B0500000000000000" charset="-122"/>
                <a:ea typeface="Noto Sans CJK SC" panose="020B0500000000000000" charset="-122"/>
                <a:cs typeface="Source Code Pro" panose="020B0509030403020204" charset="0"/>
                <a:sym typeface="+mn-ea"/>
              </a:rPr>
              <a:t>：</a:t>
            </a:r>
            <a:r>
              <a:rPr lang="en-US" altLang="zh-CN" sz="1800">
                <a:latin typeface="Noto Sans CJK SC" panose="020B0500000000000000" charset="-122"/>
                <a:ea typeface="Noto Sans CJK SC" panose="020B0500000000000000" charset="-122"/>
                <a:cs typeface="Source Code Pro" panose="020B0509030403020204" charset="0"/>
                <a:sym typeface="+mn-ea"/>
              </a:rPr>
              <a:t>@JeffBai</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cs typeface="Source Code Pro" panose="020B0509030403020204" charset="0"/>
                <a:sym typeface="+mn-ea"/>
              </a:rPr>
              <a:t>邮件：</a:t>
            </a:r>
            <a:r>
              <a:rPr lang="zh-CN" altLang="en-US" sz="1800">
                <a:latin typeface="Noto Sans CJK SC" panose="020B0500000000000000" charset="-122"/>
                <a:ea typeface="Noto Sans CJK SC" panose="020B0500000000000000" charset="-122"/>
                <a:cs typeface="Source Code Pro" panose="020B0509030403020204" charset="0"/>
                <a:sym typeface="+mn-ea"/>
                <a:hlinkClick r:id="rId1"/>
              </a:rPr>
              <a:t>jeffbai@aosc.io</a:t>
            </a:r>
            <a:endParaRPr lang="en-US" altLang="zh-CN" sz="1800">
              <a:latin typeface="Noto Sans CJK SC" panose="020B0500000000000000" charset="-122"/>
              <a:ea typeface="Noto Sans CJK SC" panose="020B0500000000000000" charset="-122"/>
              <a:cs typeface="Source Code Pro" panose="020B0509030403020204" charset="0"/>
              <a:sym typeface="+mn-ea"/>
            </a:endParaRPr>
          </a:p>
        </p:txBody>
      </p:sp>
      <p:pic>
        <p:nvPicPr>
          <p:cNvPr id="2" name="图片 1" descr="mmqrcode1743183835500"/>
          <p:cNvPicPr>
            <a:picLocks noChangeAspect="1"/>
          </p:cNvPicPr>
          <p:nvPr/>
        </p:nvPicPr>
        <p:blipFill>
          <a:blip r:embed="rId2"/>
          <a:srcRect l="9792" t="24157" r="8877" b="17509"/>
          <a:stretch>
            <a:fillRect/>
          </a:stretch>
        </p:blipFill>
        <p:spPr>
          <a:xfrm>
            <a:off x="8728075" y="1428750"/>
            <a:ext cx="2132914" cy="2160000"/>
          </a:xfrm>
          <a:prstGeom prst="rect">
            <a:avLst/>
          </a:prstGeom>
        </p:spPr>
      </p:pic>
      <p:pic>
        <p:nvPicPr>
          <p:cNvPr id="3" name="图片 2" descr="qrcode_1743183845416"/>
          <p:cNvPicPr>
            <a:picLocks noChangeAspect="1"/>
          </p:cNvPicPr>
          <p:nvPr/>
        </p:nvPicPr>
        <p:blipFill>
          <a:blip r:embed="rId3"/>
          <a:srcRect l="2097" t="26917" r="2198" b="19083"/>
          <a:stretch>
            <a:fillRect/>
          </a:stretch>
        </p:blipFill>
        <p:spPr>
          <a:xfrm>
            <a:off x="8728075" y="3824605"/>
            <a:ext cx="2112593" cy="216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zh-CN" altLang="en-US"/>
              <a:t>自我介绍</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白铭骢</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安同开源社区贡献者、安同</a:t>
            </a:r>
            <a:r>
              <a:rPr lang="en-US" altLang="zh-CN" sz="1800">
                <a:latin typeface="Noto Sans CJK SC" panose="020B0500000000000000" charset="-122"/>
                <a:ea typeface="Noto Sans CJK SC" panose="020B0500000000000000" charset="-122"/>
              </a:rPr>
              <a:t> OS </a:t>
            </a:r>
            <a:r>
              <a:rPr lang="zh-CN" altLang="en-US" sz="1800">
                <a:latin typeface="Noto Sans CJK SC" panose="020B0500000000000000" charset="-122"/>
                <a:ea typeface="Noto Sans CJK SC" panose="020B0500000000000000" charset="-122"/>
              </a:rPr>
              <a:t>维护者</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外号：“特首”、果冻、白总（别）、</a:t>
            </a:r>
            <a:r>
              <a:rPr lang="en-US" altLang="zh-CN" sz="1800">
                <a:latin typeface="Noto Sans CJK SC" panose="020B0500000000000000" charset="-122"/>
                <a:ea typeface="Noto Sans CJK SC" panose="020B0500000000000000" charset="-122"/>
              </a:rPr>
              <a:t>...</a:t>
            </a:r>
            <a:endParaRPr lang="zh-CN" altLang="en-US" sz="1800">
              <a:latin typeface="Noto Sans CJK SC" panose="020B0500000000000000" charset="-122"/>
              <a:ea typeface="Noto Sans CJK SC" panose="020B0500000000000000" charset="-122"/>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学业与“专业训练”经历</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中国现代史、俄语专业毕业</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rPr>
              <a:t>2011 </a:t>
            </a:r>
            <a:r>
              <a:rPr lang="zh-CN" altLang="en-US" sz="1800">
                <a:latin typeface="Noto Sans CJK SC" panose="020B0500000000000000" charset="-122"/>
                <a:ea typeface="Noto Sans CJK SC" panose="020B0500000000000000" charset="-122"/>
              </a:rPr>
              <a:t>创办安同开源社区，期间组织安同</a:t>
            </a:r>
            <a:r>
              <a:rPr lang="en-US" altLang="zh-CN" sz="1800">
                <a:latin typeface="Noto Sans CJK SC" panose="020B0500000000000000" charset="-122"/>
                <a:ea typeface="Noto Sans CJK SC" panose="020B0500000000000000" charset="-122"/>
              </a:rPr>
              <a:t> OS </a:t>
            </a:r>
            <a:r>
              <a:rPr lang="zh-CN" altLang="en-US" sz="1800">
                <a:latin typeface="Noto Sans CJK SC" panose="020B0500000000000000" charset="-122"/>
                <a:ea typeface="Noto Sans CJK SC" panose="020B0500000000000000" charset="-122"/>
              </a:rPr>
              <a:t>维护工作</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补丁整理、代码审阅、本地化、</a:t>
            </a:r>
            <a:r>
              <a:rPr lang="en-US" altLang="zh-CN" sz="1800">
                <a:latin typeface="Noto Sans CJK SC" panose="020B0500000000000000" charset="-122"/>
                <a:ea typeface="Noto Sans CJK SC" panose="020B0500000000000000" charset="-122"/>
              </a:rPr>
              <a:t>...</a:t>
            </a:r>
            <a:endParaRPr lang="en-US" altLang="zh-CN"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rPr>
              <a:t>2024 </a:t>
            </a:r>
            <a:r>
              <a:rPr lang="zh-CN" altLang="en-US" sz="1800">
                <a:latin typeface="Noto Sans CJK SC" panose="020B0500000000000000" charset="-122"/>
                <a:ea typeface="Noto Sans CJK SC" panose="020B0500000000000000" charset="-122"/>
              </a:rPr>
              <a:t>年学业中断偶然入行</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发行版与社区运营</a:t>
            </a:r>
            <a:endParaRPr lang="zh-CN" altLang="en-US" sz="1800">
              <a:latin typeface="Noto Sans CJK SC" panose="020B0500000000000000" charset="-122"/>
              <a:ea typeface="Noto Sans CJK SC" panose="020B05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en-US" altLang="zh-CN"/>
              <a:t>Linux </a:t>
            </a:r>
            <a:r>
              <a:rPr lang="zh-CN" altLang="en-US"/>
              <a:t>内核</a:t>
            </a:r>
            <a:endParaRPr lang="zh-CN" altLang="en-US"/>
          </a:p>
        </p:txBody>
      </p:sp>
      <p:sp>
        <p:nvSpPr>
          <p:cNvPr id="11" name="文本框 10"/>
          <p:cNvSpPr txBox="1"/>
          <p:nvPr/>
        </p:nvSpPr>
        <p:spPr>
          <a:xfrm>
            <a:off x="1115060" y="1861820"/>
            <a:ext cx="9018270" cy="4123055"/>
          </a:xfrm>
          <a:prstGeom prst="rect">
            <a:avLst/>
          </a:prstGeom>
          <a:noFill/>
        </p:spPr>
        <p:txBody>
          <a:bodyPr wrap="square" rtlCol="0">
            <a:noAutofit/>
          </a:bodyPr>
          <a:p>
            <a:pPr marL="28575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rPr>
              <a:t>万物之源</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由</a:t>
            </a:r>
            <a:r>
              <a:rPr lang="en-US" altLang="zh-CN" sz="1800">
                <a:latin typeface="Noto Sans CJK SC" panose="020B0500000000000000" charset="-122"/>
                <a:ea typeface="Noto Sans CJK SC" panose="020B0500000000000000" charset="-122"/>
              </a:rPr>
              <a:t> Linus Torvalds </a:t>
            </a:r>
            <a:r>
              <a:rPr lang="zh-CN" altLang="en-US" sz="1800">
                <a:latin typeface="Noto Sans CJK SC" panose="020B0500000000000000" charset="-122"/>
                <a:ea typeface="Noto Sans CJK SC" panose="020B0500000000000000" charset="-122"/>
              </a:rPr>
              <a:t>发起的自由软件内核项目</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各“</a:t>
            </a:r>
            <a:r>
              <a:rPr lang="en-US" altLang="zh-CN" sz="1800">
                <a:latin typeface="Noto Sans CJK SC" panose="020B0500000000000000" charset="-122"/>
                <a:ea typeface="Noto Sans CJK SC" panose="020B0500000000000000" charset="-122"/>
              </a:rPr>
              <a:t>Linux </a:t>
            </a:r>
            <a:r>
              <a:rPr lang="zh-CN" altLang="en-US" sz="1800">
                <a:latin typeface="Noto Sans CJK SC" panose="020B0500000000000000" charset="-122"/>
                <a:ea typeface="Noto Sans CJK SC" panose="020B0500000000000000" charset="-122"/>
              </a:rPr>
              <a:t>操作系统”、</a:t>
            </a:r>
            <a:r>
              <a:rPr lang="en-US" altLang="zh-CN" sz="1800">
                <a:latin typeface="Noto Sans CJK SC" panose="020B0500000000000000" charset="-122"/>
                <a:ea typeface="Noto Sans CJK SC" panose="020B0500000000000000" charset="-122"/>
              </a:rPr>
              <a:t>Android</a:t>
            </a:r>
            <a:r>
              <a:rPr lang="zh-CN" altLang="en-US" sz="1800">
                <a:latin typeface="Noto Sans CJK SC" panose="020B0500000000000000" charset="-122"/>
                <a:ea typeface="Noto Sans CJK SC" panose="020B0500000000000000" charset="-122"/>
              </a:rPr>
              <a:t>、</a:t>
            </a:r>
            <a:r>
              <a:rPr lang="en-US" altLang="zh-CN" sz="1800">
                <a:latin typeface="Noto Sans CJK SC" panose="020B0500000000000000" charset="-122"/>
                <a:ea typeface="Noto Sans CJK SC" panose="020B0500000000000000" charset="-122"/>
              </a:rPr>
              <a:t>Chrome OS </a:t>
            </a:r>
            <a:r>
              <a:rPr lang="zh-CN" altLang="en-US" sz="1800">
                <a:latin typeface="Noto Sans CJK SC" panose="020B0500000000000000" charset="-122"/>
                <a:ea typeface="Noto Sans CJK SC" panose="020B0500000000000000" charset="-122"/>
              </a:rPr>
              <a:t>的核心组件</a:t>
            </a:r>
            <a:endParaRPr lang="zh-CN" altLang="en-US" sz="1800">
              <a:latin typeface="Noto Sans CJK SC" panose="020B0500000000000000" charset="-122"/>
              <a:ea typeface="Noto Sans CJK SC" panose="020B0500000000000000" charset="-122"/>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rPr>
              <a:t>也是几乎所有国产操作系统使用的内核</a:t>
            </a:r>
            <a:endParaRPr lang="zh-CN" altLang="en-US" sz="1800">
              <a:latin typeface="Noto Sans CJK SC" panose="020B0500000000000000" charset="-122"/>
              <a:ea typeface="Noto Sans CJK SC" panose="020B0500000000000000" charset="-122"/>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参与方</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各硬件与软件厂商、支持全职开发者的基金会和组织</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驱动维护者、安全与代码研究人员、文档与本地化工作者</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sym typeface="+mn-ea"/>
              </a:rPr>
              <a:t>以及发现问题后尝试研究并提交修复、改进补丁的业余爱好者</a:t>
            </a:r>
            <a:endParaRPr lang="zh-CN" altLang="en-US" sz="20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臭名昭著的“殿堂”</a:t>
            </a:r>
            <a:endParaRPr lang="zh-CN" altLang="en-US" sz="20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缘由：具有核心地位的开源项目，往往令人心生畏惧</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个人：</a:t>
            </a:r>
            <a:r>
              <a:rPr lang="en-US" altLang="zh-CN" sz="1800">
                <a:latin typeface="Noto Sans CJK SC" panose="020B0500000000000000" charset="-122"/>
                <a:ea typeface="Noto Sans CJK SC" panose="020B0500000000000000" charset="-122"/>
                <a:sym typeface="+mn-ea"/>
              </a:rPr>
              <a:t>Linus Torvalds </a:t>
            </a:r>
            <a:r>
              <a:rPr lang="zh-CN" altLang="en-US" sz="1800">
                <a:latin typeface="Noto Sans CJK SC" panose="020B0500000000000000" charset="-122"/>
                <a:ea typeface="Noto Sans CJK SC" panose="020B0500000000000000" charset="-122"/>
                <a:sym typeface="+mn-ea"/>
              </a:rPr>
              <a:t>及部分从说话直接到苛刻待人的维护人员</a:t>
            </a:r>
            <a:endParaRPr lang="zh-CN" altLang="en-US" sz="1800">
              <a:latin typeface="Noto Sans CJK SC" panose="020B0500000000000000" charset="-122"/>
              <a:ea typeface="Noto Sans CJK SC" panose="020B0500000000000000" charset="-122"/>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恶果：对项目参与者的能力甚至道德要求产生近乎神化的认识</a:t>
            </a:r>
            <a:endParaRPr lang="zh-CN" altLang="en-US" sz="2000">
              <a:latin typeface="Noto Sans CJK SC" panose="020B0500000000000000" charset="-122"/>
              <a:ea typeface="Noto Sans CJK SC" panose="020B0500000000000000"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zh-CN"/>
              <a:t>概念与关键词</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内核上游</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今天讨论的参与场所是由</a:t>
            </a:r>
            <a:r>
              <a:rPr lang="en-US" altLang="zh-CN" sz="1800">
                <a:latin typeface="Noto Sans CJK SC" panose="020B0500000000000000" charset="-122"/>
                <a:ea typeface="Noto Sans CJK SC" panose="020B0500000000000000" charset="-122"/>
                <a:sym typeface="+mn-ea"/>
              </a:rPr>
              <a:t> Linux </a:t>
            </a:r>
            <a:r>
              <a:rPr lang="zh-CN" altLang="en-US" sz="1800">
                <a:latin typeface="Noto Sans CJK SC" panose="020B0500000000000000" charset="-122"/>
                <a:ea typeface="Noto Sans CJK SC" panose="020B0500000000000000" charset="-122"/>
                <a:sym typeface="+mn-ea"/>
              </a:rPr>
              <a:t>基金会运营、</a:t>
            </a:r>
            <a:r>
              <a:rPr lang="en-US" altLang="zh-CN" sz="1800">
                <a:latin typeface="Noto Sans CJK SC" panose="020B0500000000000000" charset="-122"/>
                <a:ea typeface="Noto Sans CJK SC" panose="020B0500000000000000" charset="-122"/>
                <a:sym typeface="+mn-ea"/>
              </a:rPr>
              <a:t>Linus Torvalds </a:t>
            </a:r>
            <a:r>
              <a:rPr lang="zh-CN" altLang="en-US" sz="1800">
                <a:latin typeface="Noto Sans CJK SC" panose="020B0500000000000000" charset="-122"/>
                <a:ea typeface="Noto Sans CJK SC" panose="020B0500000000000000" charset="-122"/>
                <a:sym typeface="+mn-ea"/>
              </a:rPr>
              <a:t>直接管理的</a:t>
            </a:r>
            <a:br>
              <a:rPr lang="zh-CN" altLang="en-US" sz="1800">
                <a:latin typeface="Noto Sans CJK SC" panose="020B0500000000000000" charset="-122"/>
                <a:ea typeface="Noto Sans CJK SC" panose="020B0500000000000000" charset="-122"/>
                <a:sym typeface="+mn-ea"/>
              </a:rPr>
            </a:b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内核源码树</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子系统</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简单地说，</a:t>
            </a: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各“组件”或维护方向</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如：</a:t>
            </a:r>
            <a:r>
              <a:rPr lang="en-US" altLang="zh-CN" sz="1800">
                <a:latin typeface="Noto Sans CJK SC" panose="020B0500000000000000" charset="-122"/>
                <a:ea typeface="Noto Sans CJK SC" panose="020B0500000000000000" charset="-122"/>
                <a:sym typeface="+mn-ea"/>
              </a:rPr>
              <a:t>PCI </a:t>
            </a:r>
            <a:r>
              <a:rPr lang="zh-CN" altLang="en-US" sz="1800">
                <a:latin typeface="Noto Sans CJK SC" panose="020B0500000000000000" charset="-122"/>
                <a:ea typeface="Noto Sans CJK SC" panose="020B0500000000000000" charset="-122"/>
                <a:sym typeface="+mn-ea"/>
              </a:rPr>
              <a:t>子系统、</a:t>
            </a:r>
            <a:r>
              <a:rPr lang="en-US" altLang="zh-CN" sz="1800">
                <a:latin typeface="Noto Sans CJK SC" panose="020B0500000000000000" charset="-122"/>
                <a:ea typeface="Noto Sans CJK SC" panose="020B0500000000000000" charset="-122"/>
                <a:sym typeface="+mn-ea"/>
              </a:rPr>
              <a:t>USB </a:t>
            </a:r>
            <a:r>
              <a:rPr lang="zh-CN" altLang="en-US" sz="1800">
                <a:latin typeface="Noto Sans CJK SC" panose="020B0500000000000000" charset="-122"/>
                <a:ea typeface="Noto Sans CJK SC" panose="020B0500000000000000" charset="-122"/>
                <a:sym typeface="+mn-ea"/>
              </a:rPr>
              <a:t>子系统、</a:t>
            </a:r>
            <a:r>
              <a:rPr lang="en-US" altLang="zh-CN" sz="1800">
                <a:latin typeface="Noto Sans CJK SC" panose="020B0500000000000000" charset="-122"/>
                <a:ea typeface="Noto Sans CJK SC" panose="020B0500000000000000" charset="-122"/>
                <a:sym typeface="+mn-ea"/>
              </a:rPr>
              <a:t>DRM/GPU </a:t>
            </a:r>
            <a:r>
              <a:rPr lang="zh-CN" altLang="en-US" sz="1800">
                <a:latin typeface="Noto Sans CJK SC" panose="020B0500000000000000" charset="-122"/>
                <a:ea typeface="Noto Sans CJK SC" panose="020B0500000000000000" charset="-122"/>
                <a:sym typeface="+mn-ea"/>
              </a:rPr>
              <a:t>子系统</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有时精确到厂商驱动，如</a:t>
            </a:r>
            <a:r>
              <a:rPr lang="en-US" altLang="zh-CN" sz="1800">
                <a:latin typeface="Noto Sans CJK SC" panose="020B0500000000000000" charset="-122"/>
                <a:ea typeface="Noto Sans CJK SC" panose="020B0500000000000000" charset="-122"/>
                <a:sym typeface="+mn-ea"/>
              </a:rPr>
              <a:t> AMD </a:t>
            </a:r>
            <a:r>
              <a:rPr lang="zh-CN" altLang="en-US" sz="1800">
                <a:latin typeface="Noto Sans CJK SC" panose="020B0500000000000000" charset="-122"/>
                <a:ea typeface="Noto Sans CJK SC" panose="020B0500000000000000" charset="-122"/>
                <a:sym typeface="+mn-ea"/>
              </a:rPr>
              <a:t>公司职工维护的</a:t>
            </a:r>
            <a:r>
              <a:rPr lang="en-US" altLang="zh-CN" sz="1800">
                <a:latin typeface="Noto Sans CJK SC" panose="020B0500000000000000" charset="-122"/>
                <a:ea typeface="Noto Sans CJK SC" panose="020B0500000000000000" charset="-122"/>
                <a:sym typeface="+mn-ea"/>
              </a:rPr>
              <a:t> amdgpu </a:t>
            </a:r>
            <a:r>
              <a:rPr lang="zh-CN" altLang="en-US" sz="1800">
                <a:latin typeface="Noto Sans CJK SC" panose="020B0500000000000000" charset="-122"/>
                <a:ea typeface="Noto Sans CJK SC" panose="020B0500000000000000" charset="-122"/>
                <a:sym typeface="+mn-ea"/>
              </a:rPr>
              <a:t>驱动</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邮件列表</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内核开发中一切补丁提交、评审及其他沟通工作的场所</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一般基于子系统划分板块</a:t>
            </a:r>
            <a:r>
              <a:rPr lang="en-US" altLang="zh-CN" sz="1800">
                <a:latin typeface="Noto Sans CJK SC" panose="020B0500000000000000" charset="-122"/>
                <a:ea typeface="Noto Sans CJK SC" panose="020B0500000000000000" charset="-122"/>
                <a:sym typeface="+mn-ea"/>
              </a:rPr>
              <a:t> (subspace)</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前言</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01</a:t>
            </a:r>
            <a:endParaRPr lang="en-US" altLang="zh-CN"/>
          </a:p>
        </p:txBody>
      </p:sp>
      <p:sp>
        <p:nvSpPr>
          <p:cNvPr id="10" name="文本占位符 9"/>
          <p:cNvSpPr>
            <a:spLocks noGrp="1"/>
          </p:cNvSpPr>
          <p:nvPr>
            <p:ph type="body" sz="quarter" idx="26"/>
          </p:nvPr>
        </p:nvSpPr>
        <p:spPr/>
        <p:txBody>
          <a:bodyPr/>
          <a:p>
            <a:r>
              <a:rPr lang="zh-CN"/>
              <a:t>概念与关键词</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维护者</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各子系统负责评审、合入补丁的人员</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也有负责发布职责的人员，如负责主线版本发布的</a:t>
            </a:r>
            <a:r>
              <a:rPr lang="en-US" altLang="zh-CN" sz="1800">
                <a:latin typeface="Noto Sans CJK SC" panose="020B0500000000000000" charset="-122"/>
                <a:ea typeface="Noto Sans CJK SC" panose="020B0500000000000000" charset="-122"/>
                <a:sym typeface="+mn-ea"/>
              </a:rPr>
              <a:t> Linus Torvalds</a:t>
            </a:r>
            <a:endParaRPr lang="en-US" alt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负责</a:t>
            </a:r>
            <a:r>
              <a:rPr lang="en-US" altLang="zh-CN" sz="1800">
                <a:latin typeface="Noto Sans CJK SC" panose="020B0500000000000000" charset="-122"/>
                <a:ea typeface="Noto Sans CJK SC" panose="020B0500000000000000" charset="-122"/>
                <a:sym typeface="+mn-ea"/>
              </a:rPr>
              <a:t> LTS </a:t>
            </a:r>
            <a:r>
              <a:rPr lang="zh-CN" altLang="en-US" sz="1800">
                <a:latin typeface="Noto Sans CJK SC" panose="020B0500000000000000" charset="-122"/>
                <a:ea typeface="Noto Sans CJK SC" panose="020B0500000000000000" charset="-122"/>
                <a:sym typeface="+mn-ea"/>
              </a:rPr>
              <a:t>及稳定</a:t>
            </a:r>
            <a:r>
              <a:rPr lang="en-US" altLang="zh-CN" sz="1800">
                <a:latin typeface="Noto Sans CJK SC" panose="020B0500000000000000" charset="-122"/>
                <a:ea typeface="Noto Sans CJK SC" panose="020B0500000000000000" charset="-122"/>
                <a:sym typeface="+mn-ea"/>
              </a:rPr>
              <a:t> (stable) </a:t>
            </a:r>
            <a:r>
              <a:rPr lang="zh-CN" altLang="en-US" sz="1800">
                <a:latin typeface="Noto Sans CJK SC" panose="020B0500000000000000" charset="-122"/>
                <a:ea typeface="Noto Sans CJK SC" panose="020B0500000000000000" charset="-122"/>
                <a:sym typeface="+mn-ea"/>
              </a:rPr>
              <a:t>分支评审和发布管理的</a:t>
            </a:r>
            <a:r>
              <a:rPr lang="en-US" altLang="zh-CN" sz="1800">
                <a:latin typeface="Noto Sans CJK SC" panose="020B0500000000000000" charset="-122"/>
                <a:ea typeface="Noto Sans CJK SC" panose="020B0500000000000000" charset="-122"/>
                <a:sym typeface="+mn-ea"/>
              </a:rPr>
              <a:t> Greg KH </a:t>
            </a:r>
            <a:r>
              <a:rPr lang="zh-CN" altLang="en-US" sz="1800">
                <a:latin typeface="Noto Sans CJK SC" panose="020B0500000000000000" charset="-122"/>
                <a:ea typeface="Noto Sans CJK SC" panose="020B0500000000000000" charset="-122"/>
                <a:sym typeface="+mn-ea"/>
              </a:rPr>
              <a:t>和</a:t>
            </a:r>
            <a:r>
              <a:rPr lang="en-US" altLang="zh-CN" sz="1800">
                <a:latin typeface="Noto Sans CJK SC" panose="020B0500000000000000" charset="-122"/>
                <a:ea typeface="Noto Sans CJK SC" panose="020B0500000000000000" charset="-122"/>
                <a:sym typeface="+mn-ea"/>
              </a:rPr>
              <a:t> Sasha Levin</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主线</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广义：前面提到的上游源码树中的代码（包括各维护分支）</a:t>
            </a:r>
            <a:endParaRPr 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狭义：版本管理意义上，首个分支版本（如</a:t>
            </a:r>
            <a:r>
              <a:rPr lang="en-US" altLang="zh-CN" sz="1800">
                <a:latin typeface="Noto Sans CJK SC" panose="020B0500000000000000" charset="-122"/>
                <a:ea typeface="Noto Sans CJK SC" panose="020B0500000000000000" charset="-122"/>
                <a:sym typeface="+mn-ea"/>
              </a:rPr>
              <a:t> 6.14</a:t>
            </a:r>
            <a:r>
              <a:rPr lang="zh-CN" altLang="en-US" sz="1800">
                <a:latin typeface="Noto Sans CJK SC" panose="020B0500000000000000" charset="-122"/>
                <a:ea typeface="Noto Sans CJK SC" panose="020B0500000000000000" charset="-122"/>
                <a:sym typeface="+mn-ea"/>
              </a:rPr>
              <a:t>）及其测试版本（</a:t>
            </a:r>
            <a:r>
              <a:rPr lang="en-US" altLang="zh-CN" sz="1800">
                <a:latin typeface="Noto Sans CJK SC" panose="020B0500000000000000" charset="-122"/>
                <a:ea typeface="Noto Sans CJK SC" panose="020B0500000000000000" charset="-122"/>
                <a:sym typeface="+mn-ea"/>
              </a:rPr>
              <a:t>-rc</a:t>
            </a:r>
            <a:r>
              <a:rPr lang="zh-CN" altLang="en-US" sz="1800">
                <a:latin typeface="Noto Sans CJK SC" panose="020B0500000000000000" charset="-122"/>
                <a:ea typeface="Noto Sans CJK SC" panose="020B0500000000000000" charset="-122"/>
                <a:sym typeface="+mn-ea"/>
              </a:rPr>
              <a:t>）</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u="sng">
                <a:latin typeface="Noto Sans CJK SC" panose="020B0500000000000000" charset="-122"/>
                <a:ea typeface="Noto Sans CJK SC" panose="020B0500000000000000" charset="-122"/>
                <a:sym typeface="+mn-ea"/>
              </a:rPr>
              <a:t>主线化：</a:t>
            </a:r>
            <a:r>
              <a:rPr lang="zh-CN" altLang="en-US" sz="1800">
                <a:latin typeface="Noto Sans CJK SC" panose="020B0500000000000000" charset="-122"/>
                <a:ea typeface="Noto Sans CJK SC" panose="020B0500000000000000" charset="-122"/>
                <a:sym typeface="+mn-ea"/>
              </a:rPr>
              <a:t>将本地的内核修改（补丁）提交子系统、分支（如</a:t>
            </a:r>
            <a:r>
              <a:rPr lang="en-US" altLang="zh-CN" sz="1800">
                <a:latin typeface="Noto Sans CJK SC" panose="020B0500000000000000" charset="-122"/>
                <a:ea typeface="Noto Sans CJK SC" panose="020B0500000000000000" charset="-122"/>
                <a:sym typeface="+mn-ea"/>
              </a:rPr>
              <a:t> stable</a:t>
            </a:r>
            <a:r>
              <a:rPr lang="zh-CN" altLang="en-US" sz="1800">
                <a:latin typeface="Noto Sans CJK SC" panose="020B0500000000000000" charset="-122"/>
                <a:ea typeface="Noto Sans CJK SC" panose="020B0500000000000000" charset="-122"/>
                <a:sym typeface="+mn-ea"/>
              </a:rPr>
              <a:t>）邮件列表</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经由相关子系统或分支维护者评审通过合入后，修改即“主线化”了</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回合</a:t>
            </a:r>
            <a:r>
              <a:rPr lang="en-US" altLang="zh-CN" sz="2000">
                <a:latin typeface="Noto Sans CJK SC" panose="020B0500000000000000" charset="-122"/>
                <a:ea typeface="Noto Sans CJK SC" panose="020B0500000000000000" charset="-122"/>
                <a:sym typeface="+mn-ea"/>
              </a:rPr>
              <a:t> (Backport)</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将基于某一更新分支（往往是</a:t>
            </a:r>
            <a:r>
              <a:rPr lang="en-US" altLang="zh-CN" sz="1800">
                <a:latin typeface="Noto Sans CJK SC" panose="020B0500000000000000" charset="-122"/>
                <a:ea typeface="Noto Sans CJK SC" panose="020B0500000000000000" charset="-122"/>
                <a:sym typeface="+mn-ea"/>
              </a:rPr>
              <a:t> master </a:t>
            </a:r>
            <a:r>
              <a:rPr lang="zh-CN" altLang="en-US" sz="1800">
                <a:latin typeface="Noto Sans CJK SC" panose="020B0500000000000000" charset="-122"/>
                <a:ea typeface="Noto Sans CJK SC" panose="020B0500000000000000" charset="-122"/>
                <a:sym typeface="+mn-ea"/>
              </a:rPr>
              <a:t>及</a:t>
            </a:r>
            <a:r>
              <a:rPr lang="en-US" altLang="zh-CN" sz="1800">
                <a:latin typeface="Noto Sans CJK SC" panose="020B0500000000000000" charset="-122"/>
                <a:ea typeface="Noto Sans CJK SC" panose="020B0500000000000000" charset="-122"/>
                <a:sym typeface="+mn-ea"/>
              </a:rPr>
              <a:t> stable </a:t>
            </a:r>
            <a:r>
              <a:rPr lang="zh-CN" altLang="en-US" sz="1800">
                <a:latin typeface="Noto Sans CJK SC" panose="020B0500000000000000" charset="-122"/>
                <a:ea typeface="Noto Sans CJK SC" panose="020B0500000000000000" charset="-122"/>
                <a:sym typeface="+mn-ea"/>
              </a:rPr>
              <a:t>主线）的更改移植到维护中的</a:t>
            </a:r>
            <a:br>
              <a:rPr lang="zh-CN" altLang="en-US" sz="1800">
                <a:latin typeface="Noto Sans CJK SC" panose="020B0500000000000000" charset="-122"/>
                <a:ea typeface="Noto Sans CJK SC" panose="020B0500000000000000" charset="-122"/>
                <a:sym typeface="+mn-ea"/>
              </a:rPr>
            </a:br>
            <a:r>
              <a:rPr lang="zh-CN" altLang="en-US" sz="1800">
                <a:latin typeface="Noto Sans CJK SC" panose="020B0500000000000000" charset="-122"/>
                <a:ea typeface="Noto Sans CJK SC" panose="020B0500000000000000" charset="-122"/>
                <a:sym typeface="+mn-ea"/>
              </a:rPr>
              <a:t>其他分支（如从</a:t>
            </a:r>
            <a:r>
              <a:rPr lang="en-US" altLang="zh-CN" sz="1800">
                <a:latin typeface="Noto Sans CJK SC" panose="020B0500000000000000" charset="-122"/>
                <a:ea typeface="Noto Sans CJK SC" panose="020B0500000000000000" charset="-122"/>
                <a:sym typeface="+mn-ea"/>
              </a:rPr>
              <a:t> master </a:t>
            </a:r>
            <a:r>
              <a:rPr lang="zh-CN" altLang="en-US" sz="1800">
                <a:latin typeface="Noto Sans CJK SC" panose="020B0500000000000000" charset="-122"/>
                <a:ea typeface="Noto Sans CJK SC" panose="020B0500000000000000" charset="-122"/>
                <a:sym typeface="+mn-ea"/>
              </a:rPr>
              <a:t>回合至</a:t>
            </a:r>
            <a:r>
              <a:rPr lang="en-US" altLang="zh-CN" sz="1800">
                <a:latin typeface="Noto Sans CJK SC" panose="020B0500000000000000" charset="-122"/>
                <a:ea typeface="Noto Sans CJK SC" panose="020B0500000000000000" charset="-122"/>
                <a:sym typeface="+mn-ea"/>
              </a:rPr>
              <a:t> linux-6.6.y </a:t>
            </a:r>
            <a:r>
              <a:rPr lang="zh-CN" altLang="en-US" sz="1800">
                <a:latin typeface="Noto Sans CJK SC" panose="020B0500000000000000" charset="-122"/>
                <a:ea typeface="Noto Sans CJK SC" panose="020B0500000000000000" charset="-122"/>
                <a:sym typeface="+mn-ea"/>
              </a:rPr>
              <a:t>分支）</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如何参与内核贡献？</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问题驱动（常见思路）</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我希望解决</a:t>
            </a:r>
            <a:r>
              <a:rPr lang="en-US" altLang="zh-CN" sz="1800">
                <a:latin typeface="Noto Sans CJK SC" panose="020B0500000000000000" charset="-122"/>
                <a:ea typeface="Noto Sans CJK SC" panose="020B0500000000000000" charset="-122"/>
                <a:sym typeface="+mn-ea"/>
              </a:rPr>
              <a:t> Linux </a:t>
            </a:r>
            <a:r>
              <a:rPr lang="zh-CN" altLang="en-US" sz="1800">
                <a:latin typeface="Noto Sans CJK SC" panose="020B0500000000000000" charset="-122"/>
                <a:ea typeface="Noto Sans CJK SC" panose="020B0500000000000000" charset="-122"/>
                <a:sym typeface="+mn-ea"/>
              </a:rPr>
              <a:t>内核中存在的什么问题？</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抑或：我希望通过参与内核锻炼什么能力、获得什么资历？</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寻找方向：可“深”可“浅”</a:t>
            </a:r>
            <a:endParaRPr lang="zh-CN" altLang="en-US"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如同开源软件生态中的分工一样，</a:t>
            </a:r>
            <a:r>
              <a:rPr lang="en-US" altLang="zh-CN" sz="1800">
                <a:latin typeface="Noto Sans CJK SC" panose="020B0500000000000000" charset="-122"/>
                <a:ea typeface="Noto Sans CJK SC" panose="020B0500000000000000" charset="-122"/>
                <a:sym typeface="+mn-ea"/>
              </a:rPr>
              <a:t>Linux </a:t>
            </a:r>
            <a:r>
              <a:rPr lang="zh-CN" altLang="en-US" sz="1800">
                <a:latin typeface="Noto Sans CJK SC" panose="020B0500000000000000" charset="-122"/>
                <a:ea typeface="Noto Sans CJK SC" panose="020B0500000000000000" charset="-122"/>
                <a:sym typeface="+mn-ea"/>
              </a:rPr>
              <a:t>内核也有许多贡献渠道</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除了“给内核写驱动”这种创造性工作之外，实际上还有许多参与方式</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尤其是对于技术上尚未掌握“核心科技”的朋友们：</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子系统文档审阅校对、翻译</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针对信息、输出错误，及编译器警告和错误的修复</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针对机型特定问题提交（尤其是内核中已经有记录在案、有规律的）规避</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挑战自我：针对硬件驱动实现原理，根据规格文档提交修复</a:t>
            </a:r>
            <a:endParaRPr lang="zh-CN" altLang="en-US" sz="1800">
              <a:latin typeface="Noto Sans CJK SC" panose="020B0500000000000000" charset="-122"/>
              <a:ea typeface="Noto Sans CJK SC" panose="020B0500000000000000"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文科生的贡献之旅</a:t>
            </a:r>
            <a:endParaRPr lang="zh-CN"/>
          </a:p>
        </p:txBody>
      </p:sp>
      <p:sp>
        <p:nvSpPr>
          <p:cNvPr id="11" name="文本框 10"/>
          <p:cNvSpPr txBox="1"/>
          <p:nvPr/>
        </p:nvSpPr>
        <p:spPr>
          <a:xfrm>
            <a:off x="1115060" y="1861820"/>
            <a:ext cx="90182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zh-CN" altLang="en-US" sz="2000">
                <a:latin typeface="Noto Sans CJK SC" panose="020B0500000000000000" charset="-122"/>
                <a:ea typeface="Noto Sans CJK SC" panose="020B0500000000000000" charset="-122"/>
                <a:sym typeface="+mn-ea"/>
              </a:rPr>
              <a:t>从去年八月开始</a:t>
            </a:r>
            <a:r>
              <a:rPr lang="en-US" altLang="zh-CN" sz="2000">
                <a:latin typeface="Noto Sans CJK SC" panose="020B0500000000000000" charset="-122"/>
                <a:ea typeface="Noto Sans CJK SC" panose="020B0500000000000000" charset="-122"/>
                <a:sym typeface="+mn-ea"/>
              </a:rPr>
              <a:t>...</a:t>
            </a:r>
            <a:endParaRPr lang="en-US" altLang="zh-CN" sz="20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Loongarch: KVM: Add KVM hypercalls documentation for LoongArch</a:t>
            </a:r>
            <a:endParaRPr lang="en-US" alt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为龙架构</a:t>
            </a:r>
            <a:r>
              <a:rPr lang="en-US" altLang="zh-CN" sz="1800">
                <a:latin typeface="Noto Sans CJK SC" panose="020B0500000000000000" charset="-122"/>
                <a:ea typeface="Noto Sans CJK SC" panose="020B0500000000000000" charset="-122"/>
                <a:sym typeface="+mn-ea"/>
              </a:rPr>
              <a:t> KVM Hypercalls </a:t>
            </a:r>
            <a:r>
              <a:rPr lang="zh-CN" altLang="en-US" sz="1800">
                <a:latin typeface="Noto Sans CJK SC" panose="020B0500000000000000" charset="-122"/>
                <a:ea typeface="Noto Sans CJK SC" panose="020B0500000000000000" charset="-122"/>
                <a:sym typeface="+mn-ea"/>
              </a:rPr>
              <a:t>新增内核文档（提供语法修缮建议</a:t>
            </a:r>
            <a:r>
              <a:rPr lang="zh-CN" sz="1800">
                <a:latin typeface="Noto Sans CJK SC" panose="020B0500000000000000" charset="-122"/>
                <a:ea typeface="Noto Sans CJK SC" panose="020B0500000000000000" charset="-122"/>
                <a:sym typeface="+mn-ea"/>
              </a:rPr>
              <a:t>）</a:t>
            </a:r>
            <a:endParaRPr 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drm: amdgpu: fix comment about amdgpu.abmlevel defaults</a:t>
            </a:r>
            <a:endParaRPr lang="zh-CN" altLang="zh-CN"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sz="1800">
                <a:latin typeface="Noto Sans CJK SC" panose="020B0500000000000000" charset="-122"/>
                <a:ea typeface="Noto Sans CJK SC" panose="020B0500000000000000" charset="-122"/>
                <a:sym typeface="+mn-ea"/>
              </a:rPr>
              <a:t>修正</a:t>
            </a:r>
            <a:r>
              <a:rPr lang="en-US" altLang="zh-CN" sz="1800">
                <a:latin typeface="Noto Sans CJK SC" panose="020B0500000000000000" charset="-122"/>
                <a:ea typeface="Noto Sans CJK SC" panose="020B0500000000000000" charset="-122"/>
                <a:sym typeface="+mn-ea"/>
              </a:rPr>
              <a:t> amdgpu.abmlevel </a:t>
            </a:r>
            <a:r>
              <a:rPr lang="zh-CN" altLang="en-US" sz="1800">
                <a:latin typeface="Noto Sans CJK SC" panose="020B0500000000000000" charset="-122"/>
                <a:ea typeface="Noto Sans CJK SC" panose="020B0500000000000000" charset="-122"/>
                <a:sym typeface="+mn-ea"/>
              </a:rPr>
              <a:t>参数的描述说明（</a:t>
            </a:r>
            <a:r>
              <a:rPr lang="en-US" altLang="zh-CN" sz="1800">
                <a:latin typeface="Noto Sans CJK SC" panose="020B0500000000000000" charset="-122"/>
                <a:ea typeface="Noto Sans CJK SC" panose="020B0500000000000000" charset="-122"/>
                <a:sym typeface="+mn-ea"/>
              </a:rPr>
              <a:t>-1 </a:t>
            </a:r>
            <a:r>
              <a:rPr lang="zh-CN" altLang="en-US" sz="1800">
                <a:latin typeface="Noto Sans CJK SC" panose="020B0500000000000000" charset="-122"/>
                <a:ea typeface="Noto Sans CJK SC" panose="020B0500000000000000" charset="-122"/>
                <a:sym typeface="+mn-ea"/>
              </a:rPr>
              <a:t>对应“自动”而非“禁用”）</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ASoC: amd: yc: fix internal mic on Xiaomi Book Pro 14 2022</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Xiaomi Book Pro 14 2022 </a:t>
            </a:r>
            <a:r>
              <a:rPr lang="zh-CN" altLang="en-US" sz="1800">
                <a:latin typeface="Noto Sans CJK SC" panose="020B0500000000000000" charset="-122"/>
                <a:ea typeface="Noto Sans CJK SC" panose="020B0500000000000000" charset="-122"/>
                <a:sym typeface="+mn-ea"/>
              </a:rPr>
              <a:t>麦克风不可用的问题</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iommu: intel: apply quirk_iommu_igfx for 8086:0044 (QM57/QS57)</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Intel QM57/QS57 </a:t>
            </a:r>
            <a:r>
              <a:rPr lang="zh-CN" altLang="en-US" sz="1800">
                <a:latin typeface="Noto Sans CJK SC" panose="020B0500000000000000" charset="-122"/>
                <a:ea typeface="Noto Sans CJK SC" panose="020B0500000000000000" charset="-122"/>
                <a:sym typeface="+mn-ea"/>
              </a:rPr>
              <a:t>芯片组设备在启用</a:t>
            </a:r>
            <a:r>
              <a:rPr lang="en-US" altLang="zh-CN" sz="1800">
                <a:latin typeface="Noto Sans CJK SC" panose="020B0500000000000000" charset="-122"/>
                <a:ea typeface="Noto Sans CJK SC" panose="020B0500000000000000" charset="-122"/>
                <a:sym typeface="+mn-ea"/>
              </a:rPr>
              <a:t> Intel VT-d </a:t>
            </a:r>
            <a:r>
              <a:rPr lang="zh-CN" altLang="en-US" sz="1800">
                <a:latin typeface="Noto Sans CJK SC" panose="020B0500000000000000" charset="-122"/>
                <a:ea typeface="Noto Sans CJK SC" panose="020B0500000000000000" charset="-122"/>
                <a:sym typeface="+mn-ea"/>
              </a:rPr>
              <a:t>后出现图形卡顿和随机重启复位的问题（联想</a:t>
            </a:r>
            <a:r>
              <a:rPr lang="en-US" altLang="zh-CN" sz="1800">
                <a:latin typeface="Noto Sans CJK SC" panose="020B0500000000000000" charset="-122"/>
                <a:ea typeface="Noto Sans CJK SC" panose="020B0500000000000000" charset="-122"/>
                <a:sym typeface="+mn-ea"/>
              </a:rPr>
              <a:t> ThinkPad X201/X201s</a:t>
            </a:r>
            <a:r>
              <a:rPr lang="zh-CN" altLang="en-US" sz="1800">
                <a:latin typeface="Noto Sans CJK SC" panose="020B0500000000000000" charset="-122"/>
                <a:ea typeface="Noto Sans CJK SC" panose="020B0500000000000000" charset="-122"/>
                <a:sym typeface="+mn-ea"/>
              </a:rPr>
              <a:t>）</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platform/x86: hp-wmi: mark 8A15 board for timed OMEN thermal profile</a:t>
            </a:r>
            <a:endParaRPr lang="zh-CN" altLang="en-US" sz="1800">
              <a:latin typeface="Noto Sans CJK SC" panose="020B0500000000000000" charset="-122"/>
              <a:ea typeface="Noto Sans CJK SC" panose="020B0500000000000000" charset="-122"/>
              <a:sym typeface="+mn-ea"/>
            </a:endParaRPr>
          </a:p>
          <a:p>
            <a:pPr marL="1200150" lvl="2"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HP OMEN 8 (2022) </a:t>
            </a:r>
            <a:r>
              <a:rPr lang="zh-CN" altLang="en-US" sz="1800">
                <a:latin typeface="Noto Sans CJK SC" panose="020B0500000000000000" charset="-122"/>
                <a:ea typeface="Noto Sans CJK SC" panose="020B0500000000000000" charset="-122"/>
                <a:sym typeface="+mn-ea"/>
              </a:rPr>
              <a:t>上功耗释放错误受限的问题</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endParaRPr lang="zh-CN" sz="1800">
              <a:latin typeface="Noto Sans CJK SC" panose="020B0500000000000000" charset="-122"/>
              <a:ea typeface="Noto Sans CJK SC" panose="020B0500000000000000"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7"/>
          <p:cNvSpPr>
            <a:spLocks noGrp="1"/>
          </p:cNvSpPr>
          <p:nvPr>
            <p:ph type="body" sz="quarter" idx="24"/>
          </p:nvPr>
        </p:nvSpPr>
        <p:spPr/>
        <p:txBody>
          <a:bodyPr/>
          <a:p>
            <a:r>
              <a:rPr lang="zh-CN" altLang="en-US" b="0">
                <a:latin typeface="Noto Sans CJK SC Black" panose="020B0A00000000000000" charset="-122"/>
                <a:ea typeface="Noto Sans CJK SC Black" panose="020B0A00000000000000" charset="-122"/>
              </a:rPr>
              <a:t>内核贡献</a:t>
            </a:r>
            <a:endParaRPr lang="zh-CN" altLang="en-US" b="0">
              <a:latin typeface="Noto Sans CJK SC Black" panose="020B0A00000000000000" charset="-122"/>
              <a:ea typeface="Noto Sans CJK SC Black" panose="020B0A00000000000000" charset="-122"/>
            </a:endParaRPr>
          </a:p>
        </p:txBody>
      </p:sp>
      <p:sp>
        <p:nvSpPr>
          <p:cNvPr id="9" name="文本占位符 8"/>
          <p:cNvSpPr>
            <a:spLocks noGrp="1"/>
          </p:cNvSpPr>
          <p:nvPr>
            <p:ph type="body" sz="quarter" idx="25"/>
          </p:nvPr>
        </p:nvSpPr>
        <p:spPr/>
        <p:txBody>
          <a:bodyPr/>
          <a:p>
            <a:r>
              <a:rPr lang="en-US" altLang="zh-CN"/>
              <a:t>02</a:t>
            </a:r>
            <a:endParaRPr lang="en-US" altLang="zh-CN"/>
          </a:p>
        </p:txBody>
      </p:sp>
      <p:sp>
        <p:nvSpPr>
          <p:cNvPr id="10" name="文本占位符 9"/>
          <p:cNvSpPr>
            <a:spLocks noGrp="1"/>
          </p:cNvSpPr>
          <p:nvPr>
            <p:ph type="body" sz="quarter" idx="26"/>
          </p:nvPr>
        </p:nvSpPr>
        <p:spPr/>
        <p:txBody>
          <a:bodyPr/>
          <a:p>
            <a:r>
              <a:rPr lang="zh-CN"/>
              <a:t>文科生的贡献之旅</a:t>
            </a:r>
            <a:endParaRPr lang="zh-CN"/>
          </a:p>
        </p:txBody>
      </p:sp>
      <p:sp>
        <p:nvSpPr>
          <p:cNvPr id="11" name="文本框 10"/>
          <p:cNvSpPr txBox="1"/>
          <p:nvPr/>
        </p:nvSpPr>
        <p:spPr>
          <a:xfrm>
            <a:off x="1115060" y="1861820"/>
            <a:ext cx="10364470" cy="4123055"/>
          </a:xfrm>
          <a:prstGeom prst="rect">
            <a:avLst/>
          </a:prstGeom>
          <a:noFill/>
        </p:spPr>
        <p:txBody>
          <a:bodyPr wrap="square" rtlCol="0">
            <a:noAutofit/>
          </a:bodyPr>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scripts: install-extmod-build: add missing quotation marks for CC variable</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v6.14 </a:t>
            </a:r>
            <a:r>
              <a:rPr lang="zh-CN" altLang="en-US" sz="1800">
                <a:latin typeface="Noto Sans CJK SC" panose="020B0500000000000000" charset="-122"/>
                <a:ea typeface="Noto Sans CJK SC" panose="020B0500000000000000" charset="-122"/>
                <a:sym typeface="+mn-ea"/>
              </a:rPr>
              <a:t>开始</a:t>
            </a:r>
            <a:r>
              <a:rPr lang="en-US" altLang="zh-CN" sz="1800">
                <a:latin typeface="Noto Sans CJK SC" panose="020B0500000000000000" charset="-122"/>
                <a:ea typeface="Noto Sans CJK SC" panose="020B0500000000000000" charset="-122"/>
                <a:sym typeface="+mn-ea"/>
              </a:rPr>
              <a:t> </a:t>
            </a:r>
            <a:r>
              <a:rPr lang="en-US" altLang="zh-CN" sz="1800">
                <a:latin typeface="Noto Sans CJK SC" panose="020B0500000000000000" charset="-122"/>
                <a:ea typeface="Noto Sans CJK SC" panose="020B0500000000000000" charset="-122"/>
                <a:sym typeface="+mn-ea"/>
              </a:rPr>
              <a:t>install-extmod-build </a:t>
            </a:r>
            <a:r>
              <a:rPr lang="zh-CN" altLang="en-US" sz="1800">
                <a:latin typeface="Noto Sans CJK SC" panose="020B0500000000000000" charset="-122"/>
                <a:ea typeface="Noto Sans CJK SC" panose="020B0500000000000000" charset="-122"/>
                <a:sym typeface="+mn-ea"/>
              </a:rPr>
              <a:t>脚本未正确为</a:t>
            </a:r>
            <a:r>
              <a:rPr lang="en-US" altLang="zh-CN" sz="1800">
                <a:latin typeface="Noto Sans CJK SC" panose="020B0500000000000000" charset="-122"/>
                <a:ea typeface="Noto Sans CJK SC" panose="020B0500000000000000" charset="-122"/>
                <a:sym typeface="+mn-ea"/>
              </a:rPr>
              <a:t> CC </a:t>
            </a:r>
            <a:r>
              <a:rPr lang="zh-CN" altLang="en-US" sz="1800">
                <a:latin typeface="Noto Sans CJK SC" panose="020B0500000000000000" charset="-122"/>
                <a:ea typeface="Noto Sans CJK SC" panose="020B0500000000000000" charset="-122"/>
                <a:sym typeface="+mn-ea"/>
              </a:rPr>
              <a:t>变量加引号的问题</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platform/x86: thinkpad_acpi: Add battery quirk for ThinkPad X131e</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修复联想</a:t>
            </a:r>
            <a:r>
              <a:rPr lang="en-US" altLang="zh-CN" sz="1800">
                <a:latin typeface="Noto Sans CJK SC" panose="020B0500000000000000" charset="-122"/>
                <a:ea typeface="Noto Sans CJK SC" panose="020B0500000000000000" charset="-122"/>
                <a:sym typeface="+mn-ea"/>
              </a:rPr>
              <a:t> ThinkPad X131e </a:t>
            </a:r>
            <a:r>
              <a:rPr lang="zh-CN" altLang="en-US" sz="1800">
                <a:latin typeface="Noto Sans CJK SC" panose="020B0500000000000000" charset="-122"/>
                <a:ea typeface="Noto Sans CJK SC" panose="020B0500000000000000" charset="-122"/>
                <a:sym typeface="+mn-ea"/>
              </a:rPr>
              <a:t>未能正确报告电池电量的问题</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drm/xe/regs: remove a duplicate definition for RING_CTL_SIZE(size)</a:t>
            </a:r>
            <a:endParaRPr lang="en-US" altLang="zh-CN"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Intel xe </a:t>
            </a:r>
            <a:r>
              <a:rPr lang="zh-CN" altLang="en-US" sz="1800">
                <a:latin typeface="Noto Sans CJK SC" panose="020B0500000000000000" charset="-122"/>
                <a:ea typeface="Noto Sans CJK SC" panose="020B0500000000000000" charset="-122"/>
                <a:sym typeface="+mn-ea"/>
              </a:rPr>
              <a:t>驱动中对</a:t>
            </a:r>
            <a:r>
              <a:rPr lang="en-US" altLang="zh-CN" sz="1800">
                <a:latin typeface="Noto Sans CJK SC" panose="020B0500000000000000" charset="-122"/>
                <a:ea typeface="Noto Sans CJK SC" panose="020B0500000000000000" charset="-122"/>
                <a:sym typeface="+mn-ea"/>
              </a:rPr>
              <a:t> </a:t>
            </a:r>
            <a:r>
              <a:rPr lang="en-US" altLang="zh-CN" sz="1800">
                <a:latin typeface="Noto Sans CJK SC" panose="020B0500000000000000" charset="-122"/>
                <a:ea typeface="Noto Sans CJK SC" panose="020B0500000000000000" charset="-122"/>
                <a:sym typeface="+mn-ea"/>
              </a:rPr>
              <a:t>RING_CTL_SIZE(size) </a:t>
            </a:r>
            <a:r>
              <a:rPr lang="zh-CN" altLang="en-US" sz="1800">
                <a:latin typeface="Noto Sans CJK SC" panose="020B0500000000000000" charset="-122"/>
                <a:ea typeface="Noto Sans CJK SC" panose="020B0500000000000000" charset="-122"/>
                <a:sym typeface="+mn-ea"/>
              </a:rPr>
              <a:t>的重复定义</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MAINTAINERS: remove undeliverable entries in RADEON and AMDGPU DRM DRIVERS</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删除</a:t>
            </a:r>
            <a:r>
              <a:rPr lang="en-US" altLang="zh-CN" sz="1800">
                <a:latin typeface="Noto Sans CJK SC" panose="020B0500000000000000" charset="-122"/>
                <a:ea typeface="Noto Sans CJK SC" panose="020B0500000000000000" charset="-122"/>
                <a:sym typeface="+mn-ea"/>
              </a:rPr>
              <a:t> radeon </a:t>
            </a:r>
            <a:r>
              <a:rPr lang="zh-CN" altLang="en-US" sz="1800">
                <a:latin typeface="Noto Sans CJK SC" panose="020B0500000000000000" charset="-122"/>
                <a:ea typeface="Noto Sans CJK SC" panose="020B0500000000000000" charset="-122"/>
                <a:sym typeface="+mn-ea"/>
              </a:rPr>
              <a:t>及</a:t>
            </a:r>
            <a:r>
              <a:rPr lang="en-US" altLang="zh-CN" sz="1800">
                <a:latin typeface="Noto Sans CJK SC" panose="020B0500000000000000" charset="-122"/>
                <a:ea typeface="Noto Sans CJK SC" panose="020B0500000000000000" charset="-122"/>
                <a:sym typeface="+mn-ea"/>
              </a:rPr>
              <a:t> amdgpu </a:t>
            </a:r>
            <a:r>
              <a:rPr lang="zh-CN" altLang="en-US" sz="1800">
                <a:latin typeface="Noto Sans CJK SC" panose="020B0500000000000000" charset="-122"/>
                <a:ea typeface="Noto Sans CJK SC" panose="020B0500000000000000" charset="-122"/>
                <a:sym typeface="+mn-ea"/>
              </a:rPr>
              <a:t>驱动中已不可达的维护者邮箱地址</a:t>
            </a:r>
            <a:endParaRPr lang="zh-CN" altLang="en-US"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r>
              <a:rPr lang="en-US" altLang="zh-CN" sz="1800">
                <a:latin typeface="Noto Sans CJK SC" panose="020B0500000000000000" charset="-122"/>
                <a:ea typeface="Noto Sans CJK SC" panose="020B0500000000000000" charset="-122"/>
                <a:sym typeface="+mn-ea"/>
              </a:rPr>
              <a:t>drm/xe: enable driver usage on non-4KiB kernels</a:t>
            </a:r>
            <a:endParaRPr lang="zh-CN" altLang="en-US" sz="1800">
              <a:latin typeface="Noto Sans CJK SC" panose="020B0500000000000000" charset="-122"/>
              <a:ea typeface="Noto Sans CJK SC" panose="020B0500000000000000" charset="-122"/>
              <a:sym typeface="+mn-ea"/>
            </a:endParaRPr>
          </a:p>
          <a:p>
            <a:pPr marL="742950" lvl="1" indent="-285750">
              <a:lnSpc>
                <a:spcPct val="130000"/>
              </a:lnSpc>
              <a:buFont typeface="Arial" panose="02080604020202020204" pitchFamily="34" charset="0"/>
              <a:buChar char="•"/>
            </a:pPr>
            <a:r>
              <a:rPr lang="zh-CN" altLang="en-US" sz="1800">
                <a:latin typeface="Noto Sans CJK SC" panose="020B0500000000000000" charset="-122"/>
                <a:ea typeface="Noto Sans CJK SC" panose="020B0500000000000000" charset="-122"/>
                <a:sym typeface="+mn-ea"/>
              </a:rPr>
              <a:t>修复</a:t>
            </a:r>
            <a:r>
              <a:rPr lang="en-US" altLang="zh-CN" sz="1800">
                <a:latin typeface="Noto Sans CJK SC" panose="020B0500000000000000" charset="-122"/>
                <a:ea typeface="Noto Sans CJK SC" panose="020B0500000000000000" charset="-122"/>
                <a:sym typeface="+mn-ea"/>
              </a:rPr>
              <a:t> Intel xe </a:t>
            </a:r>
            <a:r>
              <a:rPr lang="zh-CN" altLang="en-US" sz="1800">
                <a:latin typeface="Noto Sans CJK SC" panose="020B0500000000000000" charset="-122"/>
                <a:ea typeface="Noto Sans CJK SC" panose="020B0500000000000000" charset="-122"/>
                <a:sym typeface="+mn-ea"/>
              </a:rPr>
              <a:t>驱动在非</a:t>
            </a:r>
            <a:r>
              <a:rPr lang="en-US" altLang="zh-CN" sz="1800">
                <a:latin typeface="Noto Sans CJK SC" panose="020B0500000000000000" charset="-122"/>
                <a:ea typeface="Noto Sans CJK SC" panose="020B0500000000000000" charset="-122"/>
                <a:sym typeface="+mn-ea"/>
              </a:rPr>
              <a:t> 4KiB </a:t>
            </a:r>
            <a:r>
              <a:rPr lang="zh-CN" altLang="en-US" sz="1800">
                <a:latin typeface="Noto Sans CJK SC" panose="020B0500000000000000" charset="-122"/>
                <a:ea typeface="Noto Sans CJK SC" panose="020B0500000000000000" charset="-122"/>
                <a:sym typeface="+mn-ea"/>
              </a:rPr>
              <a:t>内核分页平台（如龙架构）上不可用的问题</a:t>
            </a:r>
            <a:endParaRPr lang="en-US" altLang="zh-CN" sz="1800">
              <a:latin typeface="Noto Sans CJK SC" panose="020B0500000000000000" charset="-122"/>
              <a:ea typeface="Noto Sans CJK SC" panose="020B0500000000000000" charset="-122"/>
              <a:sym typeface="+mn-ea"/>
            </a:endParaRPr>
          </a:p>
          <a:p>
            <a:pPr marL="285750" lvl="0" indent="-285750">
              <a:lnSpc>
                <a:spcPct val="130000"/>
              </a:lnSpc>
              <a:buFont typeface="Arial" panose="02080604020202020204" pitchFamily="34" charset="0"/>
              <a:buChar char="•"/>
            </a:pPr>
            <a:endParaRPr lang="zh-CN" sz="1800">
              <a:latin typeface="Noto Sans CJK SC" panose="020B0500000000000000" charset="-122"/>
              <a:ea typeface="Noto Sans CJK SC" panose="020B0500000000000000"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自定义 1">
      <a:majorFont>
        <a:latin typeface="Noto Sans CJK SC Medium"/>
        <a:ea typeface="Noto Sans CJK SC Medium"/>
        <a:cs typeface=""/>
      </a:majorFont>
      <a:minorFont>
        <a:latin typeface="Noto Sans CJK SC Medium"/>
        <a:ea typeface="Noto Sans CJK SC Medium"/>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5CEF"/>
        </a:solidFill>
        <a:ln>
          <a:noFill/>
        </a:ln>
      </a:spPr>
      <a:bodyPr rtlCol="0" anchor="ctr"/>
      <a:lstStyle>
        <a:defPPr algn="ctr" fontAlgn="auto">
          <a:defRPr lang="en-US" altLang="zh-CN" sz="3200" strike="noStrike" noProof="1">
            <a:latin typeface="Source Han Sans SC Normal" charset="-122"/>
            <a:ea typeface="Source Han Sans SC Normal" charset="-122"/>
          </a:defRPr>
        </a:defPPr>
      </a:lstStyle>
      <a:style>
        <a:lnRef idx="2">
          <a:schemeClr val="accent1">
            <a:lumMod val="75000"/>
          </a:schemeClr>
        </a:lnRef>
        <a:fillRef idx="1">
          <a:schemeClr val="accent1"/>
        </a:fillRef>
        <a:effectRef idx="0">
          <a:srgbClr val="FFFFFF"/>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自定义 1">
      <a:majorFont>
        <a:latin typeface="Noto Sans CJK SC Medium"/>
        <a:ea typeface="Noto Sans CJK SC Medium"/>
        <a:cs typeface=""/>
      </a:majorFont>
      <a:minorFont>
        <a:latin typeface="Noto Sans CJK SC Medium"/>
        <a:ea typeface="Noto Sans CJK SC Medium"/>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5CEF"/>
        </a:solidFill>
        <a:ln>
          <a:noFill/>
        </a:ln>
      </a:spPr>
      <a:bodyPr rtlCol="0" anchor="ctr"/>
      <a:lstStyle>
        <a:defPPr algn="ctr" fontAlgn="auto">
          <a:defRPr lang="en-US" altLang="zh-CN" sz="3200" strike="noStrike" noProof="1">
            <a:latin typeface="Source Han Sans SC Normal" charset="-122"/>
            <a:ea typeface="Source Han Sans SC Normal" charset="-122"/>
          </a:defRPr>
        </a:defPPr>
      </a:lstStyle>
      <a:style>
        <a:lnRef idx="2">
          <a:schemeClr val="accent1">
            <a:lumMod val="75000"/>
          </a:schemeClr>
        </a:lnRef>
        <a:fillRef idx="1">
          <a:schemeClr val="accent1"/>
        </a:fillRef>
        <a:effectRef idx="0">
          <a:srgbClr val="FFFFFF"/>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8909</Words>
  <Application>WPS 演示</Application>
  <PresentationFormat>宽屏</PresentationFormat>
  <Paragraphs>511</Paragraphs>
  <Slides>28</Slides>
  <Notes>1</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28</vt:i4>
      </vt:variant>
    </vt:vector>
  </HeadingPairs>
  <TitlesOfParts>
    <vt:vector size="54" baseType="lpstr">
      <vt:lpstr>Arial</vt:lpstr>
      <vt:lpstr>宋体</vt:lpstr>
      <vt:lpstr>Wingdings</vt:lpstr>
      <vt:lpstr>Calibri</vt:lpstr>
      <vt:lpstr>DejaVu Sans</vt:lpstr>
      <vt:lpstr>方正书宋_GBK</vt:lpstr>
      <vt:lpstr>Source Han Sans SC Normal</vt:lpstr>
      <vt:lpstr>汉仪中圆B5</vt:lpstr>
      <vt:lpstr>Source Han Sans SC Medium</vt:lpstr>
      <vt:lpstr>Noto Sans CJK SC Medium</vt:lpstr>
      <vt:lpstr>Noto Sans CJK SC</vt:lpstr>
      <vt:lpstr>思源黑体 Medium</vt:lpstr>
      <vt:lpstr>Source Han Sans SC Bold</vt:lpstr>
      <vt:lpstr>Symbol Neu</vt:lpstr>
      <vt:lpstr>思源黑体</vt:lpstr>
      <vt:lpstr>Source Han Sans CN Regular</vt:lpstr>
      <vt:lpstr>Source Han Sans CN Bold</vt:lpstr>
      <vt:lpstr>方正黑体_GBK</vt:lpstr>
      <vt:lpstr>Noto Sans CJK SC Black</vt:lpstr>
      <vt:lpstr>微软雅黑</vt:lpstr>
      <vt:lpstr>宋体</vt:lpstr>
      <vt:lpstr>Arial Unicode MS</vt:lpstr>
      <vt:lpstr>Source Code Pro</vt:lpstr>
      <vt:lpstr>汉仪叶叶相思体简</vt:lpstr>
      <vt:lpstr>WPS</vt:lpstr>
      <vt:lpstr>1_WPS</vt:lpstr>
      <vt:lpstr>动手，拒绝焦虑！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mingcongbai</cp:lastModifiedBy>
  <cp:revision>172</cp:revision>
  <dcterms:created xsi:type="dcterms:W3CDTF">2025-03-28T18:27:42Z</dcterms:created>
  <dcterms:modified xsi:type="dcterms:W3CDTF">2025-03-28T18:27:42Z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2052-12.8.2.19550</vt:lpwstr>
  </property>
  <property fmtid="{D5CDD505-2E9C-101B-9397-08002B2CF9AE}" pid="3" name="ICV">
    <vt:lpwstr>50676E5B1CF35DDAD549E5677412CB01_42</vt:lpwstr>
  </property>
</Properties>
</file>